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82" r:id="rId5"/>
    <p:sldMasterId id="2147483683" r:id="rId6"/>
  </p:sldMasterIdLst>
  <p:notesMasterIdLst>
    <p:notesMasterId r:id="rId45"/>
  </p:notesMasterIdLst>
  <p:handoutMasterIdLst>
    <p:handoutMasterId r:id="rId46"/>
  </p:handoutMasterIdLst>
  <p:sldIdLst>
    <p:sldId id="263" r:id="rId7"/>
    <p:sldId id="331" r:id="rId8"/>
    <p:sldId id="362" r:id="rId9"/>
    <p:sldId id="360" r:id="rId10"/>
    <p:sldId id="364" r:id="rId11"/>
    <p:sldId id="359" r:id="rId12"/>
    <p:sldId id="368" r:id="rId13"/>
    <p:sldId id="371" r:id="rId14"/>
    <p:sldId id="372" r:id="rId15"/>
    <p:sldId id="370" r:id="rId16"/>
    <p:sldId id="373" r:id="rId17"/>
    <p:sldId id="369" r:id="rId18"/>
    <p:sldId id="375" r:id="rId19"/>
    <p:sldId id="374" r:id="rId20"/>
    <p:sldId id="361" r:id="rId21"/>
    <p:sldId id="384" r:id="rId22"/>
    <p:sldId id="383" r:id="rId23"/>
    <p:sldId id="376" r:id="rId24"/>
    <p:sldId id="379" r:id="rId25"/>
    <p:sldId id="377" r:id="rId26"/>
    <p:sldId id="385" r:id="rId27"/>
    <p:sldId id="342" r:id="rId28"/>
    <p:sldId id="386" r:id="rId29"/>
    <p:sldId id="387" r:id="rId30"/>
    <p:sldId id="389" r:id="rId31"/>
    <p:sldId id="391" r:id="rId32"/>
    <p:sldId id="392" r:id="rId33"/>
    <p:sldId id="401" r:id="rId34"/>
    <p:sldId id="366" r:id="rId35"/>
    <p:sldId id="396" r:id="rId36"/>
    <p:sldId id="402" r:id="rId37"/>
    <p:sldId id="395" r:id="rId38"/>
    <p:sldId id="397" r:id="rId39"/>
    <p:sldId id="398" r:id="rId40"/>
    <p:sldId id="399" r:id="rId41"/>
    <p:sldId id="400" r:id="rId42"/>
    <p:sldId id="358" r:id="rId43"/>
    <p:sldId id="292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985FB7-0A71-4C4F-96BB-37FBE27A7FF9}">
          <p14:sldIdLst>
            <p14:sldId id="263"/>
            <p14:sldId id="331"/>
            <p14:sldId id="362"/>
            <p14:sldId id="360"/>
            <p14:sldId id="364"/>
            <p14:sldId id="359"/>
            <p14:sldId id="368"/>
            <p14:sldId id="371"/>
            <p14:sldId id="372"/>
            <p14:sldId id="370"/>
            <p14:sldId id="373"/>
            <p14:sldId id="369"/>
            <p14:sldId id="375"/>
            <p14:sldId id="374"/>
            <p14:sldId id="361"/>
            <p14:sldId id="384"/>
            <p14:sldId id="383"/>
            <p14:sldId id="376"/>
            <p14:sldId id="379"/>
            <p14:sldId id="377"/>
            <p14:sldId id="385"/>
            <p14:sldId id="342"/>
            <p14:sldId id="386"/>
            <p14:sldId id="387"/>
            <p14:sldId id="389"/>
            <p14:sldId id="391"/>
            <p14:sldId id="392"/>
            <p14:sldId id="401"/>
            <p14:sldId id="366"/>
            <p14:sldId id="396"/>
            <p14:sldId id="402"/>
            <p14:sldId id="395"/>
            <p14:sldId id="397"/>
            <p14:sldId id="398"/>
            <p14:sldId id="399"/>
            <p14:sldId id="400"/>
            <p14:sldId id="358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F253F"/>
    <a:srgbClr val="000000"/>
    <a:srgbClr val="0081E2"/>
    <a:srgbClr val="FAFAFA"/>
    <a:srgbClr val="0062AC"/>
    <a:srgbClr val="E36C09"/>
    <a:srgbClr val="1F497D"/>
    <a:srgbClr val="AEFDF7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91" autoAdjust="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50963-1138-436E-8C06-87ED52C55A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BD7F4-7CDC-402A-BCA2-9A911DB90C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5A828-4E42-4DB0-BEA5-121BCA451D1A}" type="datetimeFigureOut">
              <a:rPr lang="en-US" smtClean="0"/>
              <a:t>27-Apr-18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773F-F04C-44FB-AB47-2E9D0EADA7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F02A8-7960-451E-9AC4-8D8D4274E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757F-C6D2-4999-A958-37856F65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0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9353-97AC-4B47-B78A-08F7D30340E2}" type="datetimeFigureOut">
              <a:rPr lang="en-US" smtClean="0"/>
              <a:t>27-Apr-18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F62A6-57FE-4F68-8AD8-1358A7E7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62A6-57FE-4F68-8AD8-1358A7E7D0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08D76A-1819-4DAF-9632-04C9C28E6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4766914 h 5143500"/>
              <a:gd name="connsiteX3" fmla="*/ 9144000 w 9144000"/>
              <a:gd name="connsiteY3" fmla="*/ 5143499 h 5143500"/>
              <a:gd name="connsiteX4" fmla="*/ 9144000 w 9144000"/>
              <a:gd name="connsiteY4" fmla="*/ 5143500 h 5143500"/>
              <a:gd name="connsiteX5" fmla="*/ 0 w 9144000"/>
              <a:gd name="connsiteY5" fmla="*/ 5143500 h 5143500"/>
              <a:gd name="connsiteX6" fmla="*/ 0 w 9144000"/>
              <a:gd name="connsiteY6" fmla="*/ 5143499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5143499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2986884"/>
            <a:ext cx="8388000" cy="96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4088489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6549F-9982-4BA6-882E-5308FE9ACF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D6CD37-C14F-4F7F-8ADB-63B2FCA4C6A3}"/>
              </a:ext>
            </a:extLst>
          </p:cNvPr>
          <p:cNvSpPr/>
          <p:nvPr userDrawn="1"/>
        </p:nvSpPr>
        <p:spPr>
          <a:xfrm>
            <a:off x="378000" y="1187450"/>
            <a:ext cx="8388000" cy="292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ED7A9D7-14B8-4100-B0D6-1EFF034B8C62}"/>
              </a:ext>
            </a:extLst>
          </p:cNvPr>
          <p:cNvGrpSpPr/>
          <p:nvPr userDrawn="1"/>
        </p:nvGrpSpPr>
        <p:grpSpPr>
          <a:xfrm>
            <a:off x="382136" y="1758950"/>
            <a:ext cx="8396832" cy="2571750"/>
            <a:chOff x="320366" y="1758950"/>
            <a:chExt cx="8494464" cy="25717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6C471C-E77C-48D3-BD7D-D5877ADFE965}"/>
                </a:ext>
              </a:extLst>
            </p:cNvPr>
            <p:cNvCxnSpPr/>
            <p:nvPr userDrawn="1"/>
          </p:nvCxnSpPr>
          <p:spPr>
            <a:xfrm>
              <a:off x="320366" y="17589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21354C-B6DF-4CBF-A555-D47FA0544CEE}"/>
                </a:ext>
              </a:extLst>
            </p:cNvPr>
            <p:cNvCxnSpPr/>
            <p:nvPr userDrawn="1"/>
          </p:nvCxnSpPr>
          <p:spPr>
            <a:xfrm>
              <a:off x="320366" y="20447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436ABEC-6FCF-424B-B791-AD1072573AEC}"/>
                </a:ext>
              </a:extLst>
            </p:cNvPr>
            <p:cNvCxnSpPr/>
            <p:nvPr userDrawn="1"/>
          </p:nvCxnSpPr>
          <p:spPr>
            <a:xfrm>
              <a:off x="320366" y="23304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C320136-B092-47B4-8C19-A0AE30480FD5}"/>
                </a:ext>
              </a:extLst>
            </p:cNvPr>
            <p:cNvCxnSpPr/>
            <p:nvPr userDrawn="1"/>
          </p:nvCxnSpPr>
          <p:spPr>
            <a:xfrm>
              <a:off x="320366" y="26162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75EAA5A-AB6B-4015-AC22-5E8D7E3D9EDF}"/>
                </a:ext>
              </a:extLst>
            </p:cNvPr>
            <p:cNvCxnSpPr/>
            <p:nvPr userDrawn="1"/>
          </p:nvCxnSpPr>
          <p:spPr>
            <a:xfrm>
              <a:off x="320366" y="29019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606AAC-72C4-4996-AA51-46154D0925DA}"/>
                </a:ext>
              </a:extLst>
            </p:cNvPr>
            <p:cNvCxnSpPr/>
            <p:nvPr userDrawn="1"/>
          </p:nvCxnSpPr>
          <p:spPr>
            <a:xfrm>
              <a:off x="320366" y="31877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11787A-082E-4862-95E4-F1B8C1EC37D5}"/>
                </a:ext>
              </a:extLst>
            </p:cNvPr>
            <p:cNvCxnSpPr/>
            <p:nvPr userDrawn="1"/>
          </p:nvCxnSpPr>
          <p:spPr>
            <a:xfrm>
              <a:off x="320366" y="34734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344B02-FE11-4166-9393-F530F5764AEB}"/>
                </a:ext>
              </a:extLst>
            </p:cNvPr>
            <p:cNvCxnSpPr/>
            <p:nvPr userDrawn="1"/>
          </p:nvCxnSpPr>
          <p:spPr>
            <a:xfrm>
              <a:off x="320366" y="37592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54CAAA-AF5E-44DC-BE5A-C09E0AB332CC}"/>
                </a:ext>
              </a:extLst>
            </p:cNvPr>
            <p:cNvCxnSpPr/>
            <p:nvPr userDrawn="1"/>
          </p:nvCxnSpPr>
          <p:spPr>
            <a:xfrm>
              <a:off x="320366" y="40449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8844175-3331-42D7-A468-E8E38B5EA3A7}"/>
                </a:ext>
              </a:extLst>
            </p:cNvPr>
            <p:cNvCxnSpPr/>
            <p:nvPr userDrawn="1"/>
          </p:nvCxnSpPr>
          <p:spPr>
            <a:xfrm>
              <a:off x="320366" y="43307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9A0A11-3143-4761-AB8C-D9A9E28C46C6}"/>
              </a:ext>
            </a:extLst>
          </p:cNvPr>
          <p:cNvCxnSpPr>
            <a:cxnSpLocks/>
          </p:cNvCxnSpPr>
          <p:nvPr userDrawn="1"/>
        </p:nvCxnSpPr>
        <p:spPr>
          <a:xfrm>
            <a:off x="7248216" y="15113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F64E3-FCE0-4811-BB74-93AACBA205FB}"/>
              </a:ext>
            </a:extLst>
          </p:cNvPr>
          <p:cNvCxnSpPr>
            <a:cxnSpLocks/>
          </p:cNvCxnSpPr>
          <p:nvPr userDrawn="1"/>
        </p:nvCxnSpPr>
        <p:spPr>
          <a:xfrm>
            <a:off x="7248216" y="17970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3D5CDC-109F-469D-A1C7-B7E3B12084FE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0828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2EAF07-71C4-4471-9873-6F299802D52A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3685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2B0FA1-E9C6-411C-8A78-6CABAEA0929F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6543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0763EB-02D8-43D5-A720-632D7966E7DA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9400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D2BE15-ED9B-4E51-A437-2F89C6ECD391}"/>
              </a:ext>
            </a:extLst>
          </p:cNvPr>
          <p:cNvCxnSpPr>
            <a:cxnSpLocks/>
          </p:cNvCxnSpPr>
          <p:nvPr userDrawn="1"/>
        </p:nvCxnSpPr>
        <p:spPr>
          <a:xfrm>
            <a:off x="7248216" y="32258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29D8EBB-2A3F-42AD-AADE-422C34AA968B}"/>
              </a:ext>
            </a:extLst>
          </p:cNvPr>
          <p:cNvCxnSpPr>
            <a:cxnSpLocks/>
          </p:cNvCxnSpPr>
          <p:nvPr userDrawn="1"/>
        </p:nvCxnSpPr>
        <p:spPr>
          <a:xfrm>
            <a:off x="7248216" y="35115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6E34A7-20DD-4789-9E0B-3D246F9BD2F1}"/>
              </a:ext>
            </a:extLst>
          </p:cNvPr>
          <p:cNvCxnSpPr>
            <a:cxnSpLocks/>
          </p:cNvCxnSpPr>
          <p:nvPr userDrawn="1"/>
        </p:nvCxnSpPr>
        <p:spPr>
          <a:xfrm>
            <a:off x="7248216" y="37973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A4D76E-E978-4BC1-BDBF-F7A438D4972F}"/>
              </a:ext>
            </a:extLst>
          </p:cNvPr>
          <p:cNvCxnSpPr>
            <a:cxnSpLocks/>
          </p:cNvCxnSpPr>
          <p:nvPr userDrawn="1"/>
        </p:nvCxnSpPr>
        <p:spPr>
          <a:xfrm>
            <a:off x="7248216" y="40830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D075F6-30DA-4730-9743-222CF6A0E32C}"/>
              </a:ext>
            </a:extLst>
          </p:cNvPr>
          <p:cNvCxnSpPr>
            <a:cxnSpLocks/>
          </p:cNvCxnSpPr>
          <p:nvPr userDrawn="1"/>
        </p:nvCxnSpPr>
        <p:spPr>
          <a:xfrm>
            <a:off x="7248216" y="1225550"/>
            <a:ext cx="0" cy="216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4AA06-2F83-4A54-9E9B-4437A2D92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6" y="1479549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0CDA063-4959-4E6E-BD2A-2F9717DB4A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214" y="1479549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6D3E93C1-26AF-49C1-A741-694B01DCFC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136" y="1767845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6BA660AA-6D34-4F72-B4BC-4CEB83D1B2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214" y="1767845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D204D93-AE29-4AC2-ACAC-F10AE4EE3C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136" y="2056141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701BE44-4B3C-49EC-A47C-0CD977E6A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48214" y="2056141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30B0515E-70AB-4C2B-8101-3B7F0D02C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136" y="2344437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152CD066-B8E9-4C8D-87A7-EA8D87CB02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8214" y="2344437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1F15588F-604A-4B2A-897C-4406FE1C95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136" y="2622329"/>
            <a:ext cx="6866077" cy="2847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9A24B96-7FF9-4329-82DD-879F4F9094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8214" y="2632733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4B6CE215-B2C2-447F-B39D-3CC6BBD9E3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136" y="2908597"/>
            <a:ext cx="6866077" cy="2755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1BD4921-936E-475E-AC49-CCA059E476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48214" y="2909809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005E784D-22B1-4447-BFBE-60AE937C42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136" y="3192495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FA4BBFA-0D36-4F10-BBF8-B57A6C98E8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8214" y="3192495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AC5CFCCF-15CC-4C04-AB40-DC18D7B216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2136" y="3473451"/>
            <a:ext cx="6866077" cy="281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385C46B-DFD4-4451-8B2B-CBEA43B162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48214" y="3480791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EB29E779-8E74-44FB-B1EE-94EFCF17FC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136" y="3769087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5C9F2107-26D6-471B-923C-30E110BCC5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48214" y="3769087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92D6207-47D5-49D5-B0E3-1D27B892B5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2136" y="4057383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F69223AE-E6EB-46BE-9C96-827B2124BF6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48214" y="4057383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35A3267F-501F-43F4-899A-98065282AB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979" y="1187807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3599D471-2DED-4D29-BD75-B4A8506DF45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1057" y="1187807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F45E-081F-4554-BB9A-400220E83F88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9963DB7-5383-4606-B1A4-EDA07C487AF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E2655D01-81FD-4B29-8057-61424F7400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541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4E59CE9B-F04C-423E-AA37-FC75521FC0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2433681"/>
            <a:ext cx="8388000" cy="479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sz="3200" b="1">
                <a:solidFill>
                  <a:srgbClr val="0070C0"/>
                </a:solidFill>
                <a:latin typeface="Neo Sans Pro" panose="020B0504030504040204" pitchFamily="34" charset="0"/>
              </a:rPr>
              <a:t>Products</a:t>
            </a:r>
            <a:endParaRPr lang="en-US"/>
          </a:p>
        </p:txBody>
      </p:sp>
      <p:sp>
        <p:nvSpPr>
          <p:cNvPr id="95" name="Text Placeholder 15">
            <a:extLst>
              <a:ext uri="{FF2B5EF4-FFF2-40B4-BE49-F238E27FC236}">
                <a16:creationId xmlns:a16="http://schemas.microsoft.com/office/drawing/2014/main" id="{409726D9-9404-469E-9D5E-88A3805A0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00" y="2982629"/>
            <a:ext cx="8388000" cy="34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algn="ctr"/>
            <a:r>
              <a:rPr lang="en-US" sz="1600" i="1">
                <a:solidFill>
                  <a:srgbClr val="0F253F"/>
                </a:solidFill>
                <a:latin typeface="Neo Sans Pro" panose="020B0504030504040204" pitchFamily="34" charset="0"/>
              </a:rPr>
              <a:t>Full suite price management and CPQ software solution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740E0CE-3E2F-41EB-93B3-027FFA7291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002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7232495B-8A1A-4A5D-924C-994680D24F8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25985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F0883F82-0F4C-4CF3-8BB1-3053C450A9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8264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832B16E7-6151-4F84-A474-707A02D224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61733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B1D712AA-42AE-4016-A55E-E1BC5BF8C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79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52037FBE-E0DA-442A-8DA0-4FA2BBB72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8337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CCA4DD90-A5E4-4872-841F-6780C86F90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53765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063972FA-8F71-4F5B-9F3A-6DEED22307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51102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32" name="Picture Placeholder 129">
            <a:extLst>
              <a:ext uri="{FF2B5EF4-FFF2-40B4-BE49-F238E27FC236}">
                <a16:creationId xmlns:a16="http://schemas.microsoft.com/office/drawing/2014/main" id="{20EC39A0-D9A9-4FB1-BA14-8801B6DE759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9144000" cy="2089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33" name="Picture Placeholder 129">
            <a:extLst>
              <a:ext uri="{FF2B5EF4-FFF2-40B4-BE49-F238E27FC236}">
                <a16:creationId xmlns:a16="http://schemas.microsoft.com/office/drawing/2014/main" id="{ADE78556-2E04-4265-BDFC-0C9056F3774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381534" y="336648"/>
            <a:ext cx="4380932" cy="20891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E1379-487A-4697-8D01-722EFAB56A5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B829DFEB-7D27-4383-9B7C-5C27D8CF7BB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1827247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CC2652E-98A4-4691-AFBA-E51F837E4F3F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3028509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79EA4B7B-7B9E-4D03-8AF1-A64D588C81BC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4210762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BC6A80FB-A8EC-420F-BF04-AB9E33CA137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406562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EF1FA36-0220-4BC3-A25A-CB47DFCE13F4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612748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992394EF-CBF7-462D-8FA6-466DB88CBB0D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810085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70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0F2BD6FC-3999-4A01-96A6-51803A7CB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815" y="2013339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7" name="Picture Placeholder 4">
            <a:extLst>
              <a:ext uri="{FF2B5EF4-FFF2-40B4-BE49-F238E27FC236}">
                <a16:creationId xmlns:a16="http://schemas.microsoft.com/office/drawing/2014/main" id="{D5110842-874C-432D-9EAF-4CB6FB1106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5167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FB3FC47F-5E1B-4FC6-B811-49BF734E48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9815" y="2240004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E4CF8EE0-8860-4CC9-965E-5559072ED5B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558579" y="2002581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65426C74-B402-4218-8169-77D4E343E70E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558579" y="2229246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780CFF08-7D49-42F2-AA46-955239EB9D31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714360" y="2005350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E9BB71BA-ED01-428B-B710-E3A6E7EDBD26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714360" y="2232015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A1DA3B5A-1AF5-4DA5-85B4-B9E322D6DC07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848015" y="2008119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F7AA0DBE-151A-4147-B3A6-E89A7E451D9B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848015" y="2234784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13242783-CDA9-4779-B219-5B7EB2802D1A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63420" y="3683024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5709A9A8-455C-4A97-A429-6801DCFB8176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063420" y="3909689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0A0826E6-483C-48D0-AF2C-DC8E0B36739A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3635256" y="3690195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845CA451-7A20-4FD7-84A6-2D7ACDCD33A2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3635256" y="3916860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60506A28-B9CE-4BFE-A29E-B869F448862D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6166349" y="3639420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C335F377-15A7-4028-AC09-D0984DA69F28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166349" y="3866085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1B0FA-E3EF-40C0-86F8-D50731876C4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B170A6B-4B5C-45CC-ADF5-6BFBD20F31B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133931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8BFA53E0-9D74-4E34-90CF-A29B152995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282695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62E0EBBF-B1B2-4DD9-A7F3-A8D03E3F8CC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31459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F394BAA7-5EAE-422E-8DC6-CEAE9981518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642534" y="2942400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10329CF-992B-4B40-811A-C03D7310D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210608" y="2942400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E22E9344-85EA-4CE1-BC2A-5C90068CAB5E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741701" y="2942400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69096BB-97A4-4910-8021-720B0FA89DF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9D9CDE8-07D1-4A40-B874-32D51FCBB83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57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4DAC1CA-5A2A-4CE6-8A62-735BDB0F15E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150133" y="235446"/>
            <a:ext cx="2736000" cy="273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5AF6227-C296-4B92-A2AD-0F397BD7DE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090" y="2076055"/>
            <a:ext cx="18707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D6C8844-4267-447E-884C-EFD585B19F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9090" y="2302719"/>
            <a:ext cx="18707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FCB957-D3B0-4DD6-909E-C3A0741CCC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90647" y="2076055"/>
            <a:ext cx="18707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ED98A6A-DDC6-4BF8-AC9F-9CEBCF11AF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90647" y="2302719"/>
            <a:ext cx="18707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5C3774B-15EA-45C1-B80F-8F9A2B788EF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2277" y="1350574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94E9923-ACC5-4E8D-BBD2-E0E02B03779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763834" y="1347691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E3E435-838E-4431-9181-C859804FEA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26282" y="2076055"/>
            <a:ext cx="18707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0F11E5-13AE-41DF-912A-0B441C34EE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26282" y="2302719"/>
            <a:ext cx="18707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E1DF33E-8CF0-4F28-AC91-E5207E4BFB6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99469" y="1336979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348E7C-916B-49A9-B8F7-B8A056CB52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890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D48B38-CB94-417C-8485-ECF275A6C71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890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E764E5-C667-4174-9287-6A8D6B88D88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72549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DE0599F-6925-4595-86D5-EE9F70910A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72549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CAC5362-4E61-42FD-B313-A77F664B353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2277" y="3038526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003D231-96F7-4264-9A59-8EC9662AFC5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985936" y="30356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2174E6A-AB74-4346-97AD-6BAF51B109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71295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1D601BF-8DFB-4B3E-BC6F-4A557FDB62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71295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BAA5B7E-F802-4DA7-BEE1-84255F15079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184682" y="3031755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7DC153-1E42-4D7B-BBA7-4298B94973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02146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6DD0DC6-289E-45ED-8869-94075BDFA1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2146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F0674C87-16B1-407E-94A0-9AC4C0FC091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415533" y="3028819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349287A-A51D-4B72-9335-2CC90E524B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78000" y="226151"/>
            <a:ext cx="5767111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CB8F7AA-61CD-42C9-992C-B9443185EC4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78000" y="634475"/>
            <a:ext cx="5767996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7F5EB04-E393-4DB8-BE4B-77FC996BB3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8" name="Chart Placeholder 2">
            <a:extLst>
              <a:ext uri="{FF2B5EF4-FFF2-40B4-BE49-F238E27FC236}">
                <a16:creationId xmlns:a16="http://schemas.microsoft.com/office/drawing/2014/main" id="{74D54DCA-4CB0-428E-8218-D9FFDFDDCC63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78000" y="1248342"/>
            <a:ext cx="8388000" cy="301231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AC9430-3ECA-4B97-8564-778E82CF2A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D3CDF80-76F3-4EFE-8AE9-83A2F44B57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F2EC807-E47C-419F-9C13-85AD060F0EB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art Placeholder 2">
            <a:extLst>
              <a:ext uri="{FF2B5EF4-FFF2-40B4-BE49-F238E27FC236}">
                <a16:creationId xmlns:a16="http://schemas.microsoft.com/office/drawing/2014/main" id="{184A3CEE-9C7C-4C07-857A-79B617FCD781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89405" y="1248343"/>
            <a:ext cx="4158579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4" name="Chart Placeholder 2">
            <a:extLst>
              <a:ext uri="{FF2B5EF4-FFF2-40B4-BE49-F238E27FC236}">
                <a16:creationId xmlns:a16="http://schemas.microsoft.com/office/drawing/2014/main" id="{536496D3-5D9E-470D-8C04-35E7345B409F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596017" y="1248343"/>
            <a:ext cx="4158408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9" name="Chart Placeholder 2">
            <a:extLst>
              <a:ext uri="{FF2B5EF4-FFF2-40B4-BE49-F238E27FC236}">
                <a16:creationId xmlns:a16="http://schemas.microsoft.com/office/drawing/2014/main" id="{48F3EB3D-1C5F-49AA-975F-E29681A9618F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389405" y="2796246"/>
            <a:ext cx="4158579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0" name="Chart Placeholder 2">
            <a:extLst>
              <a:ext uri="{FF2B5EF4-FFF2-40B4-BE49-F238E27FC236}">
                <a16:creationId xmlns:a16="http://schemas.microsoft.com/office/drawing/2014/main" id="{24EDEE1B-2FCD-453D-98EC-08C1AFB44284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4596016" y="2796246"/>
            <a:ext cx="4171395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57749-6124-4D1F-857F-DDC39FB7511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6E397EF-B0D4-42C6-8476-D99EB111F7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74BED04-CF56-4CCE-BE63-94D1716980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3C03877-6BAD-4921-81E4-40DB3EA4AD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C64FD-A803-4A0C-9B57-4958DB49CF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77E9ADB-FC73-4E6E-9720-FCAE8023799A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382896" y="1289714"/>
            <a:ext cx="8378208" cy="25180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032F273-FAB2-4D94-A5D2-AA01063A2C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000" y="3985242"/>
            <a:ext cx="8388000" cy="6959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E5EDD19-85DF-4537-9751-F894C08E4E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0CFDFD7-C711-48EE-928C-2CE5C08EDEE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5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C0373CEE-6F0C-45B4-9760-EEDEBC06F5C6}"/>
              </a:ext>
            </a:extLst>
          </p:cNvPr>
          <p:cNvSpPr/>
          <p:nvPr userDrawn="1"/>
        </p:nvSpPr>
        <p:spPr>
          <a:xfrm flipV="1">
            <a:off x="0" y="-1"/>
            <a:ext cx="9144000" cy="3607177"/>
          </a:xfrm>
          <a:prstGeom prst="rect">
            <a:avLst/>
          </a:prstGeom>
          <a:gradFill flip="none" rotWithShape="1">
            <a:gsLst>
              <a:gs pos="0">
                <a:srgbClr val="0081E2">
                  <a:lumMod val="80000"/>
                  <a:lumOff val="20000"/>
                </a:srgbClr>
              </a:gs>
              <a:gs pos="100000">
                <a:srgbClr val="0081E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3B472E-2579-44B5-9989-C5BD8113C8D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Table Placeholder 3">
            <a:extLst>
              <a:ext uri="{FF2B5EF4-FFF2-40B4-BE49-F238E27FC236}">
                <a16:creationId xmlns:a16="http://schemas.microsoft.com/office/drawing/2014/main" id="{EA25491E-9B73-4621-8E11-8BE1A6A36E1C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375969" y="1446823"/>
            <a:ext cx="8391444" cy="23678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046379-F3EF-492C-9F96-5B8798B234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000" y="3985242"/>
            <a:ext cx="8388000" cy="6959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3C364A4-E7E6-4C72-B6A7-44158477CC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9D064E7F-DAC0-45FC-A541-85B50872DED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4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F6E0A9DE-C231-4649-B3EC-3716CD92E5ED}"/>
              </a:ext>
            </a:extLst>
          </p:cNvPr>
          <p:cNvGrpSpPr/>
          <p:nvPr/>
        </p:nvGrpSpPr>
        <p:grpSpPr>
          <a:xfrm>
            <a:off x="1257218" y="1178119"/>
            <a:ext cx="6631459" cy="3380831"/>
            <a:chOff x="1257218" y="1186828"/>
            <a:chExt cx="6631459" cy="3380831"/>
          </a:xfrm>
        </p:grpSpPr>
        <p:sp>
          <p:nvSpPr>
            <p:cNvPr id="94" name="AutoShape 3">
              <a:extLst>
                <a:ext uri="{FF2B5EF4-FFF2-40B4-BE49-F238E27FC236}">
                  <a16:creationId xmlns:a16="http://schemas.microsoft.com/office/drawing/2014/main" id="{AB201EC5-22D8-47EF-BBEB-5BAD899961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58698" y="1186828"/>
              <a:ext cx="6629979" cy="338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060F3456-4221-4977-B3BF-D9631A9F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550" y="2228450"/>
              <a:ext cx="528209" cy="2330332"/>
            </a:xfrm>
            <a:custGeom>
              <a:avLst/>
              <a:gdLst>
                <a:gd name="T0" fmla="*/ 0 w 477"/>
                <a:gd name="T1" fmla="*/ 79 h 2105"/>
                <a:gd name="T2" fmla="*/ 79 w 477"/>
                <a:gd name="T3" fmla="*/ 0 h 2105"/>
                <a:gd name="T4" fmla="*/ 398 w 477"/>
                <a:gd name="T5" fmla="*/ 0 h 2105"/>
                <a:gd name="T6" fmla="*/ 477 w 477"/>
                <a:gd name="T7" fmla="*/ 79 h 2105"/>
                <a:gd name="T8" fmla="*/ 477 w 477"/>
                <a:gd name="T9" fmla="*/ 2025 h 2105"/>
                <a:gd name="T10" fmla="*/ 398 w 477"/>
                <a:gd name="T11" fmla="*/ 2105 h 2105"/>
                <a:gd name="T12" fmla="*/ 79 w 477"/>
                <a:gd name="T13" fmla="*/ 2105 h 2105"/>
                <a:gd name="T14" fmla="*/ 0 w 477"/>
                <a:gd name="T15" fmla="*/ 2025 h 2105"/>
                <a:gd name="T16" fmla="*/ 0 w 477"/>
                <a:gd name="T17" fmla="*/ 79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" h="2105">
                  <a:moveTo>
                    <a:pt x="0" y="79"/>
                  </a:moveTo>
                  <a:cubicBezTo>
                    <a:pt x="0" y="36"/>
                    <a:pt x="36" y="0"/>
                    <a:pt x="7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41" y="0"/>
                    <a:pt x="477" y="36"/>
                    <a:pt x="477" y="79"/>
                  </a:cubicBezTo>
                  <a:cubicBezTo>
                    <a:pt x="477" y="2025"/>
                    <a:pt x="477" y="2025"/>
                    <a:pt x="477" y="2025"/>
                  </a:cubicBezTo>
                  <a:cubicBezTo>
                    <a:pt x="477" y="2069"/>
                    <a:pt x="441" y="2105"/>
                    <a:pt x="398" y="2105"/>
                  </a:cubicBezTo>
                  <a:cubicBezTo>
                    <a:pt x="79" y="2105"/>
                    <a:pt x="79" y="2105"/>
                    <a:pt x="79" y="2105"/>
                  </a:cubicBezTo>
                  <a:cubicBezTo>
                    <a:pt x="36" y="2105"/>
                    <a:pt x="0" y="2069"/>
                    <a:pt x="0" y="2025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C63FE8-9416-4C1D-AB74-F8CFB12EA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010" y="2226970"/>
              <a:ext cx="920296" cy="372853"/>
            </a:xfrm>
            <a:custGeom>
              <a:avLst/>
              <a:gdLst>
                <a:gd name="T0" fmla="*/ 0 w 830"/>
                <a:gd name="T1" fmla="*/ 56 h 337"/>
                <a:gd name="T2" fmla="*/ 57 w 830"/>
                <a:gd name="T3" fmla="*/ 0 h 337"/>
                <a:gd name="T4" fmla="*/ 774 w 830"/>
                <a:gd name="T5" fmla="*/ 0 h 337"/>
                <a:gd name="T6" fmla="*/ 830 w 830"/>
                <a:gd name="T7" fmla="*/ 56 h 337"/>
                <a:gd name="T8" fmla="*/ 830 w 830"/>
                <a:gd name="T9" fmla="*/ 281 h 337"/>
                <a:gd name="T10" fmla="*/ 774 w 830"/>
                <a:gd name="T11" fmla="*/ 337 h 337"/>
                <a:gd name="T12" fmla="*/ 57 w 830"/>
                <a:gd name="T13" fmla="*/ 337 h 337"/>
                <a:gd name="T14" fmla="*/ 0 w 830"/>
                <a:gd name="T15" fmla="*/ 281 h 337"/>
                <a:gd name="T16" fmla="*/ 0 w 830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0" h="337">
                  <a:moveTo>
                    <a:pt x="0" y="56"/>
                  </a:moveTo>
                  <a:cubicBezTo>
                    <a:pt x="0" y="26"/>
                    <a:pt x="26" y="0"/>
                    <a:pt x="57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805" y="0"/>
                    <a:pt x="830" y="26"/>
                    <a:pt x="830" y="56"/>
                  </a:cubicBezTo>
                  <a:cubicBezTo>
                    <a:pt x="830" y="281"/>
                    <a:pt x="830" y="281"/>
                    <a:pt x="830" y="281"/>
                  </a:cubicBezTo>
                  <a:cubicBezTo>
                    <a:pt x="830" y="312"/>
                    <a:pt x="805" y="337"/>
                    <a:pt x="774" y="337"/>
                  </a:cubicBezTo>
                  <a:cubicBezTo>
                    <a:pt x="57" y="337"/>
                    <a:pt x="57" y="337"/>
                    <a:pt x="57" y="337"/>
                  </a:cubicBezTo>
                  <a:cubicBezTo>
                    <a:pt x="26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17E7C93E-B820-4D18-AFFF-B7BDC2540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196" y="2228450"/>
              <a:ext cx="915858" cy="372853"/>
            </a:xfrm>
            <a:custGeom>
              <a:avLst/>
              <a:gdLst>
                <a:gd name="T0" fmla="*/ 0 w 827"/>
                <a:gd name="T1" fmla="*/ 56 h 337"/>
                <a:gd name="T2" fmla="*/ 57 w 827"/>
                <a:gd name="T3" fmla="*/ 0 h 337"/>
                <a:gd name="T4" fmla="*/ 771 w 827"/>
                <a:gd name="T5" fmla="*/ 0 h 337"/>
                <a:gd name="T6" fmla="*/ 827 w 827"/>
                <a:gd name="T7" fmla="*/ 56 h 337"/>
                <a:gd name="T8" fmla="*/ 827 w 827"/>
                <a:gd name="T9" fmla="*/ 281 h 337"/>
                <a:gd name="T10" fmla="*/ 771 w 827"/>
                <a:gd name="T11" fmla="*/ 337 h 337"/>
                <a:gd name="T12" fmla="*/ 57 w 827"/>
                <a:gd name="T13" fmla="*/ 337 h 337"/>
                <a:gd name="T14" fmla="*/ 0 w 827"/>
                <a:gd name="T15" fmla="*/ 281 h 337"/>
                <a:gd name="T16" fmla="*/ 0 w 827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7" h="337">
                  <a:moveTo>
                    <a:pt x="0" y="56"/>
                  </a:moveTo>
                  <a:cubicBezTo>
                    <a:pt x="0" y="25"/>
                    <a:pt x="25" y="0"/>
                    <a:pt x="57" y="0"/>
                  </a:cubicBezTo>
                  <a:cubicBezTo>
                    <a:pt x="771" y="0"/>
                    <a:pt x="771" y="0"/>
                    <a:pt x="771" y="0"/>
                  </a:cubicBezTo>
                  <a:cubicBezTo>
                    <a:pt x="802" y="0"/>
                    <a:pt x="827" y="25"/>
                    <a:pt x="827" y="56"/>
                  </a:cubicBezTo>
                  <a:cubicBezTo>
                    <a:pt x="827" y="281"/>
                    <a:pt x="827" y="281"/>
                    <a:pt x="827" y="281"/>
                  </a:cubicBezTo>
                  <a:cubicBezTo>
                    <a:pt x="827" y="312"/>
                    <a:pt x="802" y="337"/>
                    <a:pt x="771" y="337"/>
                  </a:cubicBezTo>
                  <a:cubicBezTo>
                    <a:pt x="57" y="337"/>
                    <a:pt x="57" y="337"/>
                    <a:pt x="57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8B9D8E5A-9A63-43AA-AACB-C105E8E8B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534" y="2228450"/>
              <a:ext cx="909939" cy="372853"/>
            </a:xfrm>
            <a:custGeom>
              <a:avLst/>
              <a:gdLst>
                <a:gd name="T0" fmla="*/ 0 w 823"/>
                <a:gd name="T1" fmla="*/ 56 h 337"/>
                <a:gd name="T2" fmla="*/ 56 w 823"/>
                <a:gd name="T3" fmla="*/ 0 h 337"/>
                <a:gd name="T4" fmla="*/ 767 w 823"/>
                <a:gd name="T5" fmla="*/ 0 h 337"/>
                <a:gd name="T6" fmla="*/ 823 w 823"/>
                <a:gd name="T7" fmla="*/ 56 h 337"/>
                <a:gd name="T8" fmla="*/ 823 w 823"/>
                <a:gd name="T9" fmla="*/ 281 h 337"/>
                <a:gd name="T10" fmla="*/ 767 w 823"/>
                <a:gd name="T11" fmla="*/ 337 h 337"/>
                <a:gd name="T12" fmla="*/ 56 w 823"/>
                <a:gd name="T13" fmla="*/ 337 h 337"/>
                <a:gd name="T14" fmla="*/ 0 w 823"/>
                <a:gd name="T15" fmla="*/ 281 h 337"/>
                <a:gd name="T16" fmla="*/ 0 w 823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337">
                  <a:moveTo>
                    <a:pt x="0" y="56"/>
                  </a:moveTo>
                  <a:cubicBezTo>
                    <a:pt x="0" y="25"/>
                    <a:pt x="25" y="0"/>
                    <a:pt x="56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798" y="0"/>
                    <a:pt x="823" y="25"/>
                    <a:pt x="823" y="56"/>
                  </a:cubicBezTo>
                  <a:cubicBezTo>
                    <a:pt x="823" y="281"/>
                    <a:pt x="823" y="281"/>
                    <a:pt x="823" y="281"/>
                  </a:cubicBezTo>
                  <a:cubicBezTo>
                    <a:pt x="823" y="312"/>
                    <a:pt x="798" y="337"/>
                    <a:pt x="767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CFD0B490-86CF-41B3-8788-C177BE54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2657527"/>
              <a:ext cx="840399" cy="443873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29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29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9D23A390-89E9-461E-AA78-F075F9E30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3145787"/>
              <a:ext cx="840399" cy="445352"/>
            </a:xfrm>
            <a:custGeom>
              <a:avLst/>
              <a:gdLst>
                <a:gd name="T0" fmla="*/ 0 w 759"/>
                <a:gd name="T1" fmla="*/ 67 h 402"/>
                <a:gd name="T2" fmla="*/ 67 w 759"/>
                <a:gd name="T3" fmla="*/ 0 h 402"/>
                <a:gd name="T4" fmla="*/ 692 w 759"/>
                <a:gd name="T5" fmla="*/ 0 h 402"/>
                <a:gd name="T6" fmla="*/ 759 w 759"/>
                <a:gd name="T7" fmla="*/ 67 h 402"/>
                <a:gd name="T8" fmla="*/ 759 w 759"/>
                <a:gd name="T9" fmla="*/ 335 h 402"/>
                <a:gd name="T10" fmla="*/ 692 w 759"/>
                <a:gd name="T11" fmla="*/ 402 h 402"/>
                <a:gd name="T12" fmla="*/ 67 w 759"/>
                <a:gd name="T13" fmla="*/ 402 h 402"/>
                <a:gd name="T14" fmla="*/ 0 w 759"/>
                <a:gd name="T15" fmla="*/ 335 h 402"/>
                <a:gd name="T16" fmla="*/ 0 w 759"/>
                <a:gd name="T17" fmla="*/ 6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2">
                  <a:moveTo>
                    <a:pt x="0" y="67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7"/>
                  </a:cubicBezTo>
                  <a:cubicBezTo>
                    <a:pt x="759" y="335"/>
                    <a:pt x="759" y="335"/>
                    <a:pt x="759" y="335"/>
                  </a:cubicBezTo>
                  <a:cubicBezTo>
                    <a:pt x="759" y="372"/>
                    <a:pt x="729" y="402"/>
                    <a:pt x="692" y="402"/>
                  </a:cubicBezTo>
                  <a:cubicBezTo>
                    <a:pt x="67" y="402"/>
                    <a:pt x="67" y="402"/>
                    <a:pt x="67" y="402"/>
                  </a:cubicBezTo>
                  <a:cubicBezTo>
                    <a:pt x="30" y="402"/>
                    <a:pt x="0" y="372"/>
                    <a:pt x="0" y="335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9D4E14FC-3A29-481D-9BFA-5D9AF029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3637006"/>
              <a:ext cx="840399" cy="443873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4554DD69-8629-421F-9FF8-F8774B97C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896" y="1987278"/>
              <a:ext cx="4816019" cy="235252"/>
            </a:xfrm>
            <a:custGeom>
              <a:avLst/>
              <a:gdLst>
                <a:gd name="T0" fmla="*/ 0 w 4350"/>
                <a:gd name="T1" fmla="*/ 0 h 212"/>
                <a:gd name="T2" fmla="*/ 4310 w 4350"/>
                <a:gd name="T3" fmla="*/ 0 h 212"/>
                <a:gd name="T4" fmla="*/ 4350 w 4350"/>
                <a:gd name="T5" fmla="*/ 40 h 212"/>
                <a:gd name="T6" fmla="*/ 4350 w 4350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0" h="212">
                  <a:moveTo>
                    <a:pt x="0" y="0"/>
                  </a:moveTo>
                  <a:cubicBezTo>
                    <a:pt x="4310" y="0"/>
                    <a:pt x="4310" y="0"/>
                    <a:pt x="4310" y="0"/>
                  </a:cubicBezTo>
                  <a:cubicBezTo>
                    <a:pt x="4332" y="0"/>
                    <a:pt x="4350" y="18"/>
                    <a:pt x="4350" y="40"/>
                  </a:cubicBezTo>
                  <a:cubicBezTo>
                    <a:pt x="4350" y="212"/>
                    <a:pt x="4350" y="212"/>
                    <a:pt x="4350" y="212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Line 13">
              <a:extLst>
                <a:ext uri="{FF2B5EF4-FFF2-40B4-BE49-F238E27FC236}">
                  <a16:creationId xmlns:a16="http://schemas.microsoft.com/office/drawing/2014/main" id="{B165F13B-5450-4CA9-BAFE-163334E2F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0243" y="1987278"/>
              <a:ext cx="0" cy="24117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Line 14">
              <a:extLst>
                <a:ext uri="{FF2B5EF4-FFF2-40B4-BE49-F238E27FC236}">
                  <a16:creationId xmlns:a16="http://schemas.microsoft.com/office/drawing/2014/main" id="{E9DDEB44-ED69-466F-AA3E-E1CE2D9EC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0243" y="1598150"/>
              <a:ext cx="0" cy="402445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Line 15">
              <a:extLst>
                <a:ext uri="{FF2B5EF4-FFF2-40B4-BE49-F238E27FC236}">
                  <a16:creationId xmlns:a16="http://schemas.microsoft.com/office/drawing/2014/main" id="{97A50C6A-F8D0-4242-8C03-F1C1B8B8D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1864" y="1987278"/>
              <a:ext cx="0" cy="24117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Line 16">
              <a:extLst>
                <a:ext uri="{FF2B5EF4-FFF2-40B4-BE49-F238E27FC236}">
                  <a16:creationId xmlns:a16="http://schemas.microsoft.com/office/drawing/2014/main" id="{C215CCDE-11B0-4EB4-929D-3B899B87D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4556" y="1987278"/>
              <a:ext cx="0" cy="24117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Line 17">
              <a:extLst>
                <a:ext uri="{FF2B5EF4-FFF2-40B4-BE49-F238E27FC236}">
                  <a16:creationId xmlns:a16="http://schemas.microsoft.com/office/drawing/2014/main" id="{86E7265C-4DFB-4BCA-9A06-F68C44421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1987278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025B20F1-7BD1-4895-9B5C-223F67ED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767" y="1405805"/>
              <a:ext cx="389129" cy="2939917"/>
            </a:xfrm>
            <a:custGeom>
              <a:avLst/>
              <a:gdLst>
                <a:gd name="T0" fmla="*/ 0 w 352"/>
                <a:gd name="T1" fmla="*/ 0 h 2655"/>
                <a:gd name="T2" fmla="*/ 312 w 352"/>
                <a:gd name="T3" fmla="*/ 0 h 2655"/>
                <a:gd name="T4" fmla="*/ 352 w 352"/>
                <a:gd name="T5" fmla="*/ 40 h 2655"/>
                <a:gd name="T6" fmla="*/ 352 w 352"/>
                <a:gd name="T7" fmla="*/ 2615 h 2655"/>
                <a:gd name="T8" fmla="*/ 312 w 352"/>
                <a:gd name="T9" fmla="*/ 2655 h 2655"/>
                <a:gd name="T10" fmla="*/ 12 w 352"/>
                <a:gd name="T11" fmla="*/ 2655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655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34" y="0"/>
                    <a:pt x="352" y="18"/>
                    <a:pt x="352" y="40"/>
                  </a:cubicBezTo>
                  <a:cubicBezTo>
                    <a:pt x="352" y="2615"/>
                    <a:pt x="352" y="2615"/>
                    <a:pt x="352" y="2615"/>
                  </a:cubicBezTo>
                  <a:cubicBezTo>
                    <a:pt x="352" y="2637"/>
                    <a:pt x="334" y="2655"/>
                    <a:pt x="312" y="2655"/>
                  </a:cubicBezTo>
                  <a:cubicBezTo>
                    <a:pt x="12" y="2655"/>
                    <a:pt x="12" y="2655"/>
                    <a:pt x="12" y="2655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Line 19">
              <a:extLst>
                <a:ext uri="{FF2B5EF4-FFF2-40B4-BE49-F238E27FC236}">
                  <a16:creationId xmlns:a16="http://schemas.microsoft.com/office/drawing/2014/main" id="{7E0DF1A4-4DAD-4AC2-AD5A-73C99FBBE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2877983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Line 20">
              <a:extLst>
                <a:ext uri="{FF2B5EF4-FFF2-40B4-BE49-F238E27FC236}">
                  <a16:creationId xmlns:a16="http://schemas.microsoft.com/office/drawing/2014/main" id="{574F2D19-09A4-4407-B1B0-263BFFD27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3369202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Line 21">
              <a:extLst>
                <a:ext uri="{FF2B5EF4-FFF2-40B4-BE49-F238E27FC236}">
                  <a16:creationId xmlns:a16="http://schemas.microsoft.com/office/drawing/2014/main" id="{28CD6D85-75CC-450F-9676-F2CA8DFA5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3857462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Line 22">
              <a:extLst>
                <a:ext uri="{FF2B5EF4-FFF2-40B4-BE49-F238E27FC236}">
                  <a16:creationId xmlns:a16="http://schemas.microsoft.com/office/drawing/2014/main" id="{D189CADA-9F20-4DDA-9F23-EA51CE1DF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243" y="2599823"/>
              <a:ext cx="0" cy="174590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Line 23">
              <a:extLst>
                <a:ext uri="{FF2B5EF4-FFF2-40B4-BE49-F238E27FC236}">
                  <a16:creationId xmlns:a16="http://schemas.microsoft.com/office/drawing/2014/main" id="{92D6262A-BD5E-460C-83AF-E7E2963CE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1864" y="2599823"/>
              <a:ext cx="0" cy="174590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Line 24">
              <a:extLst>
                <a:ext uri="{FF2B5EF4-FFF2-40B4-BE49-F238E27FC236}">
                  <a16:creationId xmlns:a16="http://schemas.microsoft.com/office/drawing/2014/main" id="{DA8344E4-B9E2-4D5E-91C2-A84F05DFE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4556" y="2599823"/>
              <a:ext cx="0" cy="174590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25">
              <a:extLst>
                <a:ext uri="{FF2B5EF4-FFF2-40B4-BE49-F238E27FC236}">
                  <a16:creationId xmlns:a16="http://schemas.microsoft.com/office/drawing/2014/main" id="{FA63D868-18AE-4606-BB8B-E93C14C4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1186828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29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29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Oval 26">
              <a:extLst>
                <a:ext uri="{FF2B5EF4-FFF2-40B4-BE49-F238E27FC236}">
                  <a16:creationId xmlns:a16="http://schemas.microsoft.com/office/drawing/2014/main" id="{DCBD1585-DC5B-4187-BDCE-AA9910972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1352541"/>
              <a:ext cx="106529" cy="10652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Oval 27">
              <a:extLst>
                <a:ext uri="{FF2B5EF4-FFF2-40B4-BE49-F238E27FC236}">
                  <a16:creationId xmlns:a16="http://schemas.microsoft.com/office/drawing/2014/main" id="{B4D8929C-30F3-4246-AE14-3DB12C0FE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1374734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id="{283FD861-F6A7-4721-AC7C-D90BBC8C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1774219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Oval 29">
              <a:extLst>
                <a:ext uri="{FF2B5EF4-FFF2-40B4-BE49-F238E27FC236}">
                  <a16:creationId xmlns:a16="http://schemas.microsoft.com/office/drawing/2014/main" id="{9916CDA4-C04F-407D-AF04-70253A8DE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1941412"/>
              <a:ext cx="106529" cy="1050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Oval 30">
              <a:extLst>
                <a:ext uri="{FF2B5EF4-FFF2-40B4-BE49-F238E27FC236}">
                  <a16:creationId xmlns:a16="http://schemas.microsoft.com/office/drawing/2014/main" id="{325642D6-99F1-47B8-80EC-EC67E905E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1963605"/>
              <a:ext cx="62142" cy="606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Freeform 31">
              <a:extLst>
                <a:ext uri="{FF2B5EF4-FFF2-40B4-BE49-F238E27FC236}">
                  <a16:creationId xmlns:a16="http://schemas.microsoft.com/office/drawing/2014/main" id="{F6A1F9BC-C769-4A0A-97D3-F7AD52CE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4126745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Oval 32">
              <a:extLst>
                <a:ext uri="{FF2B5EF4-FFF2-40B4-BE49-F238E27FC236}">
                  <a16:creationId xmlns:a16="http://schemas.microsoft.com/office/drawing/2014/main" id="{BFE77C42-F372-411F-BB2C-867301A18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429245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Oval 33">
              <a:extLst>
                <a:ext uri="{FF2B5EF4-FFF2-40B4-BE49-F238E27FC236}">
                  <a16:creationId xmlns:a16="http://schemas.microsoft.com/office/drawing/2014/main" id="{58684CC3-A938-424F-B40B-FA9BCB7CE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431465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Freeform 34">
              <a:extLst>
                <a:ext uri="{FF2B5EF4-FFF2-40B4-BE49-F238E27FC236}">
                  <a16:creationId xmlns:a16="http://schemas.microsoft.com/office/drawing/2014/main" id="{983C45B5-FE2B-4FA8-B04B-EE5B89DB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636" y="1194225"/>
              <a:ext cx="1802123" cy="372853"/>
            </a:xfrm>
            <a:custGeom>
              <a:avLst/>
              <a:gdLst>
                <a:gd name="T0" fmla="*/ 1572 w 1628"/>
                <a:gd name="T1" fmla="*/ 0 h 337"/>
                <a:gd name="T2" fmla="*/ 104 w 1628"/>
                <a:gd name="T3" fmla="*/ 0 h 337"/>
                <a:gd name="T4" fmla="*/ 48 w 1628"/>
                <a:gd name="T5" fmla="*/ 56 h 337"/>
                <a:gd name="T6" fmla="*/ 48 w 1628"/>
                <a:gd name="T7" fmla="*/ 120 h 337"/>
                <a:gd name="T8" fmla="*/ 0 w 1628"/>
                <a:gd name="T9" fmla="*/ 168 h 337"/>
                <a:gd name="T10" fmla="*/ 48 w 1628"/>
                <a:gd name="T11" fmla="*/ 216 h 337"/>
                <a:gd name="T12" fmla="*/ 48 w 1628"/>
                <a:gd name="T13" fmla="*/ 281 h 337"/>
                <a:gd name="T14" fmla="*/ 104 w 1628"/>
                <a:gd name="T15" fmla="*/ 337 h 337"/>
                <a:gd name="T16" fmla="*/ 1572 w 1628"/>
                <a:gd name="T17" fmla="*/ 337 h 337"/>
                <a:gd name="T18" fmla="*/ 1628 w 1628"/>
                <a:gd name="T19" fmla="*/ 281 h 337"/>
                <a:gd name="T20" fmla="*/ 1628 w 1628"/>
                <a:gd name="T21" fmla="*/ 56 h 337"/>
                <a:gd name="T22" fmla="*/ 1572 w 1628"/>
                <a:gd name="T2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8" h="337">
                  <a:moveTo>
                    <a:pt x="15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73" y="0"/>
                    <a:pt x="48" y="25"/>
                    <a:pt x="48" y="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22" y="120"/>
                    <a:pt x="0" y="142"/>
                    <a:pt x="0" y="168"/>
                  </a:cubicBezTo>
                  <a:cubicBezTo>
                    <a:pt x="0" y="195"/>
                    <a:pt x="22" y="216"/>
                    <a:pt x="48" y="216"/>
                  </a:cubicBezTo>
                  <a:cubicBezTo>
                    <a:pt x="48" y="281"/>
                    <a:pt x="48" y="281"/>
                    <a:pt x="48" y="281"/>
                  </a:cubicBezTo>
                  <a:cubicBezTo>
                    <a:pt x="48" y="312"/>
                    <a:pt x="73" y="337"/>
                    <a:pt x="104" y="337"/>
                  </a:cubicBezTo>
                  <a:cubicBezTo>
                    <a:pt x="1572" y="337"/>
                    <a:pt x="1572" y="337"/>
                    <a:pt x="1572" y="337"/>
                  </a:cubicBezTo>
                  <a:cubicBezTo>
                    <a:pt x="1603" y="337"/>
                    <a:pt x="1628" y="312"/>
                    <a:pt x="1628" y="281"/>
                  </a:cubicBezTo>
                  <a:cubicBezTo>
                    <a:pt x="1628" y="56"/>
                    <a:pt x="1628" y="56"/>
                    <a:pt x="1628" y="56"/>
                  </a:cubicBezTo>
                  <a:cubicBezTo>
                    <a:pt x="1628" y="25"/>
                    <a:pt x="1603" y="0"/>
                    <a:pt x="1572" y="0"/>
                  </a:cubicBezTo>
                  <a:close/>
                </a:path>
              </a:pathLst>
            </a:custGeom>
            <a:noFill/>
            <a:ln w="9525" cap="flat">
              <a:solidFill>
                <a:srgbClr val="4F81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795E2E9B-E33A-4656-856B-D81A7520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750" y="1194225"/>
              <a:ext cx="1303507" cy="372853"/>
            </a:xfrm>
            <a:custGeom>
              <a:avLst/>
              <a:gdLst>
                <a:gd name="T0" fmla="*/ 0 w 1177"/>
                <a:gd name="T1" fmla="*/ 56 h 337"/>
                <a:gd name="T2" fmla="*/ 56 w 1177"/>
                <a:gd name="T3" fmla="*/ 0 h 337"/>
                <a:gd name="T4" fmla="*/ 1121 w 1177"/>
                <a:gd name="T5" fmla="*/ 0 h 337"/>
                <a:gd name="T6" fmla="*/ 1177 w 1177"/>
                <a:gd name="T7" fmla="*/ 56 h 337"/>
                <a:gd name="T8" fmla="*/ 1177 w 1177"/>
                <a:gd name="T9" fmla="*/ 281 h 337"/>
                <a:gd name="T10" fmla="*/ 1121 w 1177"/>
                <a:gd name="T11" fmla="*/ 337 h 337"/>
                <a:gd name="T12" fmla="*/ 56 w 1177"/>
                <a:gd name="T13" fmla="*/ 337 h 337"/>
                <a:gd name="T14" fmla="*/ 0 w 1177"/>
                <a:gd name="T15" fmla="*/ 281 h 337"/>
                <a:gd name="T16" fmla="*/ 0 w 1177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337">
                  <a:moveTo>
                    <a:pt x="0" y="56"/>
                  </a:moveTo>
                  <a:cubicBezTo>
                    <a:pt x="0" y="25"/>
                    <a:pt x="25" y="0"/>
                    <a:pt x="56" y="0"/>
                  </a:cubicBezTo>
                  <a:cubicBezTo>
                    <a:pt x="1121" y="0"/>
                    <a:pt x="1121" y="0"/>
                    <a:pt x="1121" y="0"/>
                  </a:cubicBezTo>
                  <a:cubicBezTo>
                    <a:pt x="1152" y="0"/>
                    <a:pt x="1177" y="25"/>
                    <a:pt x="1177" y="56"/>
                  </a:cubicBezTo>
                  <a:cubicBezTo>
                    <a:pt x="1177" y="281"/>
                    <a:pt x="1177" y="281"/>
                    <a:pt x="1177" y="281"/>
                  </a:cubicBezTo>
                  <a:cubicBezTo>
                    <a:pt x="1177" y="312"/>
                    <a:pt x="1152" y="337"/>
                    <a:pt x="1121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Line 36">
              <a:extLst>
                <a:ext uri="{FF2B5EF4-FFF2-40B4-BE49-F238E27FC236}">
                  <a16:creationId xmlns:a16="http://schemas.microsoft.com/office/drawing/2014/main" id="{12025A01-C734-47E2-A3EA-2448C36D7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1256" y="1379173"/>
              <a:ext cx="769379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Oval 37">
              <a:extLst>
                <a:ext uri="{FF2B5EF4-FFF2-40B4-BE49-F238E27FC236}">
                  <a16:creationId xmlns:a16="http://schemas.microsoft.com/office/drawing/2014/main" id="{E4B72914-A2B5-4F4B-B6EE-F66421A12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978" y="1513814"/>
              <a:ext cx="106529" cy="10652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" name="Oval 38">
              <a:extLst>
                <a:ext uri="{FF2B5EF4-FFF2-40B4-BE49-F238E27FC236}">
                  <a16:creationId xmlns:a16="http://schemas.microsoft.com/office/drawing/2014/main" id="{3C62819A-D33D-4C8A-B387-3CE666007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71" y="1536008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" name="Oval 39">
              <a:extLst>
                <a:ext uri="{FF2B5EF4-FFF2-40B4-BE49-F238E27FC236}">
                  <a16:creationId xmlns:a16="http://schemas.microsoft.com/office/drawing/2014/main" id="{522FDE54-ECE2-4E30-9574-140CA73D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991" y="1325908"/>
              <a:ext cx="106529" cy="10652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" name="Oval 40">
              <a:extLst>
                <a:ext uri="{FF2B5EF4-FFF2-40B4-BE49-F238E27FC236}">
                  <a16:creationId xmlns:a16="http://schemas.microsoft.com/office/drawing/2014/main" id="{271D1C72-E316-4367-88EA-B1CB39E30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185" y="1348101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Oval 41">
              <a:extLst>
                <a:ext uri="{FF2B5EF4-FFF2-40B4-BE49-F238E27FC236}">
                  <a16:creationId xmlns:a16="http://schemas.microsoft.com/office/drawing/2014/main" id="{E1E0B768-119F-4BA3-8B35-BD464C82B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829" y="1348101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2" name="Oval 42">
              <a:extLst>
                <a:ext uri="{FF2B5EF4-FFF2-40B4-BE49-F238E27FC236}">
                  <a16:creationId xmlns:a16="http://schemas.microsoft.com/office/drawing/2014/main" id="{519DBFB0-FFCA-468B-AA85-2D0D83D16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6130" y="2169267"/>
              <a:ext cx="105050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" name="Oval 43">
              <a:extLst>
                <a:ext uri="{FF2B5EF4-FFF2-40B4-BE49-F238E27FC236}">
                  <a16:creationId xmlns:a16="http://schemas.microsoft.com/office/drawing/2014/main" id="{72811FC2-C118-453C-9375-C28DDB70E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844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4" name="Oval 44">
              <a:extLst>
                <a:ext uri="{FF2B5EF4-FFF2-40B4-BE49-F238E27FC236}">
                  <a16:creationId xmlns:a16="http://schemas.microsoft.com/office/drawing/2014/main" id="{9D767A1A-BE13-406C-BE34-6ED215E38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291" y="216926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5" name="Oval 45">
              <a:extLst>
                <a:ext uri="{FF2B5EF4-FFF2-40B4-BE49-F238E27FC236}">
                  <a16:creationId xmlns:a16="http://schemas.microsoft.com/office/drawing/2014/main" id="{6D11E2E8-30A6-45BD-AF1A-5ECEC207A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485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6" name="Oval 46">
              <a:extLst>
                <a:ext uri="{FF2B5EF4-FFF2-40B4-BE49-F238E27FC236}">
                  <a16:creationId xmlns:a16="http://schemas.microsoft.com/office/drawing/2014/main" id="{0B6C5BDE-36BF-4F24-B634-7AEB5393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599" y="216926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7" name="Oval 47">
              <a:extLst>
                <a:ext uri="{FF2B5EF4-FFF2-40B4-BE49-F238E27FC236}">
                  <a16:creationId xmlns:a16="http://schemas.microsoft.com/office/drawing/2014/main" id="{A04F33E1-68C0-46E3-962D-2BA081168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793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8" name="Oval 48">
              <a:extLst>
                <a:ext uri="{FF2B5EF4-FFF2-40B4-BE49-F238E27FC236}">
                  <a16:creationId xmlns:a16="http://schemas.microsoft.com/office/drawing/2014/main" id="{75D4A43B-0DF3-4B11-9A2D-BDEC1E513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978" y="216926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Oval 49">
              <a:extLst>
                <a:ext uri="{FF2B5EF4-FFF2-40B4-BE49-F238E27FC236}">
                  <a16:creationId xmlns:a16="http://schemas.microsoft.com/office/drawing/2014/main" id="{D7B4F170-03A8-4B99-99FB-F23406C7C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71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0" name="Oval 50">
              <a:extLst>
                <a:ext uri="{FF2B5EF4-FFF2-40B4-BE49-F238E27FC236}">
                  <a16:creationId xmlns:a16="http://schemas.microsoft.com/office/drawing/2014/main" id="{1CCACA10-2291-4471-A070-CD104189D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1954728"/>
              <a:ext cx="66581" cy="65101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Oval 51">
              <a:extLst>
                <a:ext uri="{FF2B5EF4-FFF2-40B4-BE49-F238E27FC236}">
                  <a16:creationId xmlns:a16="http://schemas.microsoft.com/office/drawing/2014/main" id="{21C97807-E63C-4F99-8CB4-9A5D472C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196804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2" name="Oval 52">
              <a:extLst>
                <a:ext uri="{FF2B5EF4-FFF2-40B4-BE49-F238E27FC236}">
                  <a16:creationId xmlns:a16="http://schemas.microsoft.com/office/drawing/2014/main" id="{FC74008F-DDDE-4A9E-8E50-A64D15B0D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28424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" name="Oval 53">
              <a:extLst>
                <a:ext uri="{FF2B5EF4-FFF2-40B4-BE49-F238E27FC236}">
                  <a16:creationId xmlns:a16="http://schemas.microsoft.com/office/drawing/2014/main" id="{55A5E252-75B3-4685-8CA9-809997CA8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2855790"/>
              <a:ext cx="3994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Oval 54">
              <a:extLst>
                <a:ext uri="{FF2B5EF4-FFF2-40B4-BE49-F238E27FC236}">
                  <a16:creationId xmlns:a16="http://schemas.microsoft.com/office/drawing/2014/main" id="{C0F1B550-18C1-43FF-AD26-42541E7A4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33351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5" name="Oval 55">
              <a:extLst>
                <a:ext uri="{FF2B5EF4-FFF2-40B4-BE49-F238E27FC236}">
                  <a16:creationId xmlns:a16="http://schemas.microsoft.com/office/drawing/2014/main" id="{8499604B-8888-4726-A511-93065329A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334848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Oval 56">
              <a:extLst>
                <a:ext uri="{FF2B5EF4-FFF2-40B4-BE49-F238E27FC236}">
                  <a16:creationId xmlns:a16="http://schemas.microsoft.com/office/drawing/2014/main" id="{7559B4AC-01C1-44D7-994B-59BB00627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3824912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7" name="Oval 57">
              <a:extLst>
                <a:ext uri="{FF2B5EF4-FFF2-40B4-BE49-F238E27FC236}">
                  <a16:creationId xmlns:a16="http://schemas.microsoft.com/office/drawing/2014/main" id="{EB449360-42C4-4F60-A705-EEEC9FFD4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383970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8" name="Oval 58">
              <a:extLst>
                <a:ext uri="{FF2B5EF4-FFF2-40B4-BE49-F238E27FC236}">
                  <a16:creationId xmlns:a16="http://schemas.microsoft.com/office/drawing/2014/main" id="{D2D6DBE8-3309-4311-8357-EFF2A1F02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28424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9" name="Oval 59">
              <a:extLst>
                <a:ext uri="{FF2B5EF4-FFF2-40B4-BE49-F238E27FC236}">
                  <a16:creationId xmlns:a16="http://schemas.microsoft.com/office/drawing/2014/main" id="{5F0923BC-246D-44F3-BC1F-10FE13347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2855790"/>
              <a:ext cx="3846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0" name="Oval 60">
              <a:extLst>
                <a:ext uri="{FF2B5EF4-FFF2-40B4-BE49-F238E27FC236}">
                  <a16:creationId xmlns:a16="http://schemas.microsoft.com/office/drawing/2014/main" id="{6BEEADF8-15CC-48A9-8FDA-73EDBF036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33351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1" name="Oval 61">
              <a:extLst>
                <a:ext uri="{FF2B5EF4-FFF2-40B4-BE49-F238E27FC236}">
                  <a16:creationId xmlns:a16="http://schemas.microsoft.com/office/drawing/2014/main" id="{1EBB48A4-D89B-4825-B96E-23B9A5A09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3348488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2" name="Oval 62">
              <a:extLst>
                <a:ext uri="{FF2B5EF4-FFF2-40B4-BE49-F238E27FC236}">
                  <a16:creationId xmlns:a16="http://schemas.microsoft.com/office/drawing/2014/main" id="{2994D904-E665-403B-9E5F-EDFAA26F7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3824912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" name="Oval 63">
              <a:extLst>
                <a:ext uri="{FF2B5EF4-FFF2-40B4-BE49-F238E27FC236}">
                  <a16:creationId xmlns:a16="http://schemas.microsoft.com/office/drawing/2014/main" id="{C9FD872E-ECBD-4FBF-B6CD-7169221EF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3839708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" name="Oval 64">
              <a:extLst>
                <a:ext uri="{FF2B5EF4-FFF2-40B4-BE49-F238E27FC236}">
                  <a16:creationId xmlns:a16="http://schemas.microsoft.com/office/drawing/2014/main" id="{3861F5AB-BA03-4539-BA81-ADC3B6E7C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28424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5" name="Oval 65">
              <a:extLst>
                <a:ext uri="{FF2B5EF4-FFF2-40B4-BE49-F238E27FC236}">
                  <a16:creationId xmlns:a16="http://schemas.microsoft.com/office/drawing/2014/main" id="{DFD83A6E-F875-4DA7-89F5-88EA9B12C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2855790"/>
              <a:ext cx="3994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6" name="Oval 66">
              <a:extLst>
                <a:ext uri="{FF2B5EF4-FFF2-40B4-BE49-F238E27FC236}">
                  <a16:creationId xmlns:a16="http://schemas.microsoft.com/office/drawing/2014/main" id="{D5D83F97-CDE2-4011-BD21-2CB739DA6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33351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7" name="Oval 67">
              <a:extLst>
                <a:ext uri="{FF2B5EF4-FFF2-40B4-BE49-F238E27FC236}">
                  <a16:creationId xmlns:a16="http://schemas.microsoft.com/office/drawing/2014/main" id="{ECD561E8-BED0-43F5-AAB2-5A4E3E327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334848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8" name="Oval 68">
              <a:extLst>
                <a:ext uri="{FF2B5EF4-FFF2-40B4-BE49-F238E27FC236}">
                  <a16:creationId xmlns:a16="http://schemas.microsoft.com/office/drawing/2014/main" id="{1C8B65C8-E455-4101-86B3-89CEF4CD8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3824912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9" name="Oval 69">
              <a:extLst>
                <a:ext uri="{FF2B5EF4-FFF2-40B4-BE49-F238E27FC236}">
                  <a16:creationId xmlns:a16="http://schemas.microsoft.com/office/drawing/2014/main" id="{6E2C490F-7A07-411E-A03D-7B74427C4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383970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0" name="Oval 70">
              <a:extLst>
                <a:ext uri="{FF2B5EF4-FFF2-40B4-BE49-F238E27FC236}">
                  <a16:creationId xmlns:a16="http://schemas.microsoft.com/office/drawing/2014/main" id="{C3DF9EBF-66AE-41B3-8D2B-5354758F4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1954728"/>
              <a:ext cx="66581" cy="65101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1" name="Oval 71">
              <a:extLst>
                <a:ext uri="{FF2B5EF4-FFF2-40B4-BE49-F238E27FC236}">
                  <a16:creationId xmlns:a16="http://schemas.microsoft.com/office/drawing/2014/main" id="{52FCA506-970C-4A80-ADEC-8836D2517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196804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2" name="Freeform 72">
              <a:extLst>
                <a:ext uri="{FF2B5EF4-FFF2-40B4-BE49-F238E27FC236}">
                  <a16:creationId xmlns:a16="http://schemas.microsoft.com/office/drawing/2014/main" id="{839BAB94-645F-4506-AF84-D50B2A25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2363091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" name="Line 73">
              <a:extLst>
                <a:ext uri="{FF2B5EF4-FFF2-40B4-BE49-F238E27FC236}">
                  <a16:creationId xmlns:a16="http://schemas.microsoft.com/office/drawing/2014/main" id="{6CD3F700-B8CF-4015-AD44-A8D5CF718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2582068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" name="Oval 74">
              <a:extLst>
                <a:ext uri="{FF2B5EF4-FFF2-40B4-BE49-F238E27FC236}">
                  <a16:creationId xmlns:a16="http://schemas.microsoft.com/office/drawing/2014/main" id="{A5440E55-59AC-4343-BBE5-C010536F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2528803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5" name="Oval 75">
              <a:extLst>
                <a:ext uri="{FF2B5EF4-FFF2-40B4-BE49-F238E27FC236}">
                  <a16:creationId xmlns:a16="http://schemas.microsoft.com/office/drawing/2014/main" id="{2BDB89D3-630A-4844-9B8B-E1BB7E66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2550997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6" name="Oval 76">
              <a:extLst>
                <a:ext uri="{FF2B5EF4-FFF2-40B4-BE49-F238E27FC236}">
                  <a16:creationId xmlns:a16="http://schemas.microsoft.com/office/drawing/2014/main" id="{30FF9D01-8E48-4C85-91C9-0E34B6129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2548038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7" name="Oval 77">
              <a:extLst>
                <a:ext uri="{FF2B5EF4-FFF2-40B4-BE49-F238E27FC236}">
                  <a16:creationId xmlns:a16="http://schemas.microsoft.com/office/drawing/2014/main" id="{A5D8FDF0-C902-40B6-A098-AB8A41A3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256283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8" name="Freeform 78">
              <a:extLst>
                <a:ext uri="{FF2B5EF4-FFF2-40B4-BE49-F238E27FC236}">
                  <a16:creationId xmlns:a16="http://schemas.microsoft.com/office/drawing/2014/main" id="{D868D9B3-5D6A-4841-B52B-4252CADCB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2950483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9" name="Line 79">
              <a:extLst>
                <a:ext uri="{FF2B5EF4-FFF2-40B4-BE49-F238E27FC236}">
                  <a16:creationId xmlns:a16="http://schemas.microsoft.com/office/drawing/2014/main" id="{3D8724BA-4B74-4376-BBEE-96FA641F8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3165021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0" name="Oval 80">
              <a:extLst>
                <a:ext uri="{FF2B5EF4-FFF2-40B4-BE49-F238E27FC236}">
                  <a16:creationId xmlns:a16="http://schemas.microsoft.com/office/drawing/2014/main" id="{3CBC97C2-2386-41B6-8F0E-7A15957A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3116195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1" name="Oval 81">
              <a:extLst>
                <a:ext uri="{FF2B5EF4-FFF2-40B4-BE49-F238E27FC236}">
                  <a16:creationId xmlns:a16="http://schemas.microsoft.com/office/drawing/2014/main" id="{8713E76E-4D41-4748-96EE-0E14F1D05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3138388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2" name="Oval 82">
              <a:extLst>
                <a:ext uri="{FF2B5EF4-FFF2-40B4-BE49-F238E27FC236}">
                  <a16:creationId xmlns:a16="http://schemas.microsoft.com/office/drawing/2014/main" id="{B179A6C9-39D2-46D7-A726-AD39B4333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3132470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3" name="Oval 83">
              <a:extLst>
                <a:ext uri="{FF2B5EF4-FFF2-40B4-BE49-F238E27FC236}">
                  <a16:creationId xmlns:a16="http://schemas.microsoft.com/office/drawing/2014/main" id="{32E0E686-72DE-43F9-9C2C-3DA360E29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3145787"/>
              <a:ext cx="3994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4" name="Freeform 84">
              <a:extLst>
                <a:ext uri="{FF2B5EF4-FFF2-40B4-BE49-F238E27FC236}">
                  <a16:creationId xmlns:a16="http://schemas.microsoft.com/office/drawing/2014/main" id="{FDD839C6-8690-4BC7-A686-3D422537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3537874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5" name="Line 85">
              <a:extLst>
                <a:ext uri="{FF2B5EF4-FFF2-40B4-BE49-F238E27FC236}">
                  <a16:creationId xmlns:a16="http://schemas.microsoft.com/office/drawing/2014/main" id="{8F2A35B7-1284-4CF3-BD1E-54618060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3756851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6" name="Oval 86">
              <a:extLst>
                <a:ext uri="{FF2B5EF4-FFF2-40B4-BE49-F238E27FC236}">
                  <a16:creationId xmlns:a16="http://schemas.microsoft.com/office/drawing/2014/main" id="{55F1424E-0286-4BCC-93A2-7246389E0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370358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7" name="Oval 87">
              <a:extLst>
                <a:ext uri="{FF2B5EF4-FFF2-40B4-BE49-F238E27FC236}">
                  <a16:creationId xmlns:a16="http://schemas.microsoft.com/office/drawing/2014/main" id="{18DCC338-DC25-4275-80DB-53CC5BDA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3725781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8" name="Oval 88">
              <a:extLst>
                <a:ext uri="{FF2B5EF4-FFF2-40B4-BE49-F238E27FC236}">
                  <a16:creationId xmlns:a16="http://schemas.microsoft.com/office/drawing/2014/main" id="{2BE3C175-E082-4F7D-9F95-928DB1F1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3724301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9" name="Oval 89">
              <a:extLst>
                <a:ext uri="{FF2B5EF4-FFF2-40B4-BE49-F238E27FC236}">
                  <a16:creationId xmlns:a16="http://schemas.microsoft.com/office/drawing/2014/main" id="{96906261-4CF2-4965-9058-1C5138413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3739096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0" name="Oval 90">
              <a:extLst>
                <a:ext uri="{FF2B5EF4-FFF2-40B4-BE49-F238E27FC236}">
                  <a16:creationId xmlns:a16="http://schemas.microsoft.com/office/drawing/2014/main" id="{354CCABA-68B1-43CE-96E9-96AA0658C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1954728"/>
              <a:ext cx="66581" cy="65101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1" name="Oval 91">
              <a:extLst>
                <a:ext uri="{FF2B5EF4-FFF2-40B4-BE49-F238E27FC236}">
                  <a16:creationId xmlns:a16="http://schemas.microsoft.com/office/drawing/2014/main" id="{D29236C4-6CD8-4791-8955-5B3C67CFD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1968044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2" name="Oval 92">
              <a:extLst>
                <a:ext uri="{FF2B5EF4-FFF2-40B4-BE49-F238E27FC236}">
                  <a16:creationId xmlns:a16="http://schemas.microsoft.com/office/drawing/2014/main" id="{BC480F77-F7D5-4A97-B09B-40658170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1954728"/>
              <a:ext cx="66581" cy="65101"/>
            </a:xfrm>
            <a:prstGeom prst="ellipse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3" name="Oval 93">
              <a:extLst>
                <a:ext uri="{FF2B5EF4-FFF2-40B4-BE49-F238E27FC236}">
                  <a16:creationId xmlns:a16="http://schemas.microsoft.com/office/drawing/2014/main" id="{2A706F2C-7109-4DE1-8D33-45745FDD8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196804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" name="Oval 94">
              <a:extLst>
                <a:ext uri="{FF2B5EF4-FFF2-40B4-BE49-F238E27FC236}">
                  <a16:creationId xmlns:a16="http://schemas.microsoft.com/office/drawing/2014/main" id="{2C4F3603-392A-43A0-8827-F301D13EC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282471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5" name="Oval 95">
              <a:extLst>
                <a:ext uri="{FF2B5EF4-FFF2-40B4-BE49-F238E27FC236}">
                  <a16:creationId xmlns:a16="http://schemas.microsoft.com/office/drawing/2014/main" id="{6564B4B4-764A-40B8-AEB0-7159C46D6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284691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6" name="Oval 96">
              <a:extLst>
                <a:ext uri="{FF2B5EF4-FFF2-40B4-BE49-F238E27FC236}">
                  <a16:creationId xmlns:a16="http://schemas.microsoft.com/office/drawing/2014/main" id="{FC6D85DF-2A8F-45B9-BD3D-A5F9010D1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331593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7" name="Oval 97">
              <a:extLst>
                <a:ext uri="{FF2B5EF4-FFF2-40B4-BE49-F238E27FC236}">
                  <a16:creationId xmlns:a16="http://schemas.microsoft.com/office/drawing/2014/main" id="{446C0FA1-B246-4381-9C72-5A4232438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333813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8" name="Oval 98">
              <a:extLst>
                <a:ext uri="{FF2B5EF4-FFF2-40B4-BE49-F238E27FC236}">
                  <a16:creationId xmlns:a16="http://schemas.microsoft.com/office/drawing/2014/main" id="{9BE3EAC9-298F-4123-BA7B-8267FCAD4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3805678"/>
              <a:ext cx="106529" cy="1050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9" name="Oval 99">
              <a:extLst>
                <a:ext uri="{FF2B5EF4-FFF2-40B4-BE49-F238E27FC236}">
                  <a16:creationId xmlns:a16="http://schemas.microsoft.com/office/drawing/2014/main" id="{D824A1AC-E0C1-473B-8190-039A48B94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382639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0" name="Oval 100">
              <a:extLst>
                <a:ext uri="{FF2B5EF4-FFF2-40B4-BE49-F238E27FC236}">
                  <a16:creationId xmlns:a16="http://schemas.microsoft.com/office/drawing/2014/main" id="{6214B5A2-EE65-4172-B691-EEB0E6B4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282471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1" name="Oval 101">
              <a:extLst>
                <a:ext uri="{FF2B5EF4-FFF2-40B4-BE49-F238E27FC236}">
                  <a16:creationId xmlns:a16="http://schemas.microsoft.com/office/drawing/2014/main" id="{3E4C67E8-6079-44D6-B1EA-15AE887DA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284691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2" name="Oval 102">
              <a:extLst>
                <a:ext uri="{FF2B5EF4-FFF2-40B4-BE49-F238E27FC236}">
                  <a16:creationId xmlns:a16="http://schemas.microsoft.com/office/drawing/2014/main" id="{67700844-4167-4405-A2BB-1DC072B76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331593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3" name="Oval 103">
              <a:extLst>
                <a:ext uri="{FF2B5EF4-FFF2-40B4-BE49-F238E27FC236}">
                  <a16:creationId xmlns:a16="http://schemas.microsoft.com/office/drawing/2014/main" id="{36A8F411-D321-4C61-AE96-B89AC6C01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333813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4" name="Oval 104">
              <a:extLst>
                <a:ext uri="{FF2B5EF4-FFF2-40B4-BE49-F238E27FC236}">
                  <a16:creationId xmlns:a16="http://schemas.microsoft.com/office/drawing/2014/main" id="{7D320750-5A49-4FCD-BFAA-F2AA8A578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3805678"/>
              <a:ext cx="106529" cy="1050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5" name="Oval 105">
              <a:extLst>
                <a:ext uri="{FF2B5EF4-FFF2-40B4-BE49-F238E27FC236}">
                  <a16:creationId xmlns:a16="http://schemas.microsoft.com/office/drawing/2014/main" id="{32E9C712-9AEC-4710-8648-4EC4305DE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382639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6" name="Freeform 106">
              <a:extLst>
                <a:ext uri="{FF2B5EF4-FFF2-40B4-BE49-F238E27FC236}">
                  <a16:creationId xmlns:a16="http://schemas.microsoft.com/office/drawing/2014/main" id="{4D9DD427-3C79-40D2-9305-A754320D8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4123786"/>
              <a:ext cx="840399" cy="443873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7" name="Line 107">
              <a:extLst>
                <a:ext uri="{FF2B5EF4-FFF2-40B4-BE49-F238E27FC236}">
                  <a16:creationId xmlns:a16="http://schemas.microsoft.com/office/drawing/2014/main" id="{1B6B0020-F49D-4CB4-96C4-D1E31BC79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4345723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8" name="Oval 108">
              <a:extLst>
                <a:ext uri="{FF2B5EF4-FFF2-40B4-BE49-F238E27FC236}">
                  <a16:creationId xmlns:a16="http://schemas.microsoft.com/office/drawing/2014/main" id="{88770908-71C6-4EC1-9674-7F4042F64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431169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9" name="Oval 109">
              <a:extLst>
                <a:ext uri="{FF2B5EF4-FFF2-40B4-BE49-F238E27FC236}">
                  <a16:creationId xmlns:a16="http://schemas.microsoft.com/office/drawing/2014/main" id="{124A9A92-150F-4489-BB32-ADC5E4D7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4326489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0" name="Oval 110">
              <a:extLst>
                <a:ext uri="{FF2B5EF4-FFF2-40B4-BE49-F238E27FC236}">
                  <a16:creationId xmlns:a16="http://schemas.microsoft.com/office/drawing/2014/main" id="{BB8FD268-56FC-4D61-8391-10C155AA7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431169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1" name="Oval 111">
              <a:extLst>
                <a:ext uri="{FF2B5EF4-FFF2-40B4-BE49-F238E27FC236}">
                  <a16:creationId xmlns:a16="http://schemas.microsoft.com/office/drawing/2014/main" id="{5E449D42-B92D-4B54-B116-35C2F5E46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4326489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2" name="Oval 112">
              <a:extLst>
                <a:ext uri="{FF2B5EF4-FFF2-40B4-BE49-F238E27FC236}">
                  <a16:creationId xmlns:a16="http://schemas.microsoft.com/office/drawing/2014/main" id="{9C96303C-F81D-4820-A9D9-F0E09B9BA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431169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3" name="Oval 113">
              <a:extLst>
                <a:ext uri="{FF2B5EF4-FFF2-40B4-BE49-F238E27FC236}">
                  <a16:creationId xmlns:a16="http://schemas.microsoft.com/office/drawing/2014/main" id="{D14C86C6-F30D-41CC-A1E6-A44CE6F7B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4326489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4" name="Oval 114">
              <a:extLst>
                <a:ext uri="{FF2B5EF4-FFF2-40B4-BE49-F238E27FC236}">
                  <a16:creationId xmlns:a16="http://schemas.microsoft.com/office/drawing/2014/main" id="{2D5EFDCB-1EDE-4381-B3EF-830891780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429245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" name="Oval 115">
              <a:extLst>
                <a:ext uri="{FF2B5EF4-FFF2-40B4-BE49-F238E27FC236}">
                  <a16:creationId xmlns:a16="http://schemas.microsoft.com/office/drawing/2014/main" id="{8C155E38-2DD3-4EEA-B67F-F89EBC971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431465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" name="Oval 116">
              <a:extLst>
                <a:ext uri="{FF2B5EF4-FFF2-40B4-BE49-F238E27FC236}">
                  <a16:creationId xmlns:a16="http://schemas.microsoft.com/office/drawing/2014/main" id="{6FB83584-3AA3-459D-A3C2-4A0201125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429245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" name="Oval 117">
              <a:extLst>
                <a:ext uri="{FF2B5EF4-FFF2-40B4-BE49-F238E27FC236}">
                  <a16:creationId xmlns:a16="http://schemas.microsoft.com/office/drawing/2014/main" id="{92BCA554-FDA0-4797-B07E-8AA56D5C7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431465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167409D-59C1-4CC3-89E9-C9FBDB466B32}"/>
              </a:ext>
            </a:extLst>
          </p:cNvPr>
          <p:cNvGrpSpPr/>
          <p:nvPr/>
        </p:nvGrpSpPr>
        <p:grpSpPr>
          <a:xfrm>
            <a:off x="4323706" y="2715154"/>
            <a:ext cx="2777165" cy="1843553"/>
            <a:chOff x="2012616" y="5608636"/>
            <a:chExt cx="2979739" cy="19780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7C35DC8C-D55A-4761-AAA6-18037B74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5614986"/>
              <a:ext cx="2979739" cy="1971676"/>
            </a:xfrm>
            <a:custGeom>
              <a:avLst/>
              <a:gdLst>
                <a:gd name="T0" fmla="*/ 1191 w 2538"/>
                <a:gd name="T1" fmla="*/ 0 h 1680"/>
                <a:gd name="T2" fmla="*/ 804 w 2538"/>
                <a:gd name="T3" fmla="*/ 347 h 1680"/>
                <a:gd name="T4" fmla="*/ 394 w 2538"/>
                <a:gd name="T5" fmla="*/ 428 h 1680"/>
                <a:gd name="T6" fmla="*/ 435 w 2538"/>
                <a:gd name="T7" fmla="*/ 844 h 1680"/>
                <a:gd name="T8" fmla="*/ 117 w 2538"/>
                <a:gd name="T9" fmla="*/ 855 h 1680"/>
                <a:gd name="T10" fmla="*/ 21 w 2538"/>
                <a:gd name="T11" fmla="*/ 1159 h 1680"/>
                <a:gd name="T12" fmla="*/ 269 w 2538"/>
                <a:gd name="T13" fmla="*/ 1396 h 1680"/>
                <a:gd name="T14" fmla="*/ 510 w 2538"/>
                <a:gd name="T15" fmla="*/ 1382 h 1680"/>
                <a:gd name="T16" fmla="*/ 643 w 2538"/>
                <a:gd name="T17" fmla="*/ 1522 h 1680"/>
                <a:gd name="T18" fmla="*/ 1077 w 2538"/>
                <a:gd name="T19" fmla="*/ 1655 h 1680"/>
                <a:gd name="T20" fmla="*/ 1472 w 2538"/>
                <a:gd name="T21" fmla="*/ 1437 h 1680"/>
                <a:gd name="T22" fmla="*/ 1913 w 2538"/>
                <a:gd name="T23" fmla="*/ 1633 h 1680"/>
                <a:gd name="T24" fmla="*/ 2191 w 2538"/>
                <a:gd name="T25" fmla="*/ 1238 h 1680"/>
                <a:gd name="T26" fmla="*/ 2484 w 2538"/>
                <a:gd name="T27" fmla="*/ 1082 h 1680"/>
                <a:gd name="T28" fmla="*/ 2442 w 2538"/>
                <a:gd name="T29" fmla="*/ 753 h 1680"/>
                <a:gd name="T30" fmla="*/ 2119 w 2538"/>
                <a:gd name="T31" fmla="*/ 675 h 1680"/>
                <a:gd name="T32" fmla="*/ 1962 w 2538"/>
                <a:gd name="T33" fmla="*/ 354 h 1680"/>
                <a:gd name="T34" fmla="*/ 1607 w 2538"/>
                <a:gd name="T35" fmla="*/ 313 h 1680"/>
                <a:gd name="T36" fmla="*/ 1207 w 2538"/>
                <a:gd name="T37" fmla="*/ 0 h 1680"/>
                <a:gd name="T38" fmla="*/ 1191 w 2538"/>
                <a:gd name="T3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8" h="1680">
                  <a:moveTo>
                    <a:pt x="1191" y="0"/>
                  </a:moveTo>
                  <a:cubicBezTo>
                    <a:pt x="1003" y="8"/>
                    <a:pt x="832" y="162"/>
                    <a:pt x="804" y="347"/>
                  </a:cubicBezTo>
                  <a:cubicBezTo>
                    <a:pt x="673" y="269"/>
                    <a:pt x="485" y="306"/>
                    <a:pt x="394" y="428"/>
                  </a:cubicBezTo>
                  <a:cubicBezTo>
                    <a:pt x="303" y="551"/>
                    <a:pt x="322" y="742"/>
                    <a:pt x="435" y="844"/>
                  </a:cubicBezTo>
                  <a:cubicBezTo>
                    <a:pt x="341" y="781"/>
                    <a:pt x="207" y="786"/>
                    <a:pt x="117" y="855"/>
                  </a:cubicBezTo>
                  <a:cubicBezTo>
                    <a:pt x="28" y="924"/>
                    <a:pt x="0" y="1048"/>
                    <a:pt x="21" y="1159"/>
                  </a:cubicBezTo>
                  <a:cubicBezTo>
                    <a:pt x="41" y="1266"/>
                    <a:pt x="112" y="1382"/>
                    <a:pt x="269" y="1396"/>
                  </a:cubicBezTo>
                  <a:cubicBezTo>
                    <a:pt x="350" y="1403"/>
                    <a:pt x="510" y="1382"/>
                    <a:pt x="510" y="1382"/>
                  </a:cubicBezTo>
                  <a:cubicBezTo>
                    <a:pt x="510" y="1382"/>
                    <a:pt x="585" y="1474"/>
                    <a:pt x="643" y="1522"/>
                  </a:cubicBezTo>
                  <a:cubicBezTo>
                    <a:pt x="763" y="1620"/>
                    <a:pt x="922" y="1668"/>
                    <a:pt x="1077" y="1655"/>
                  </a:cubicBezTo>
                  <a:cubicBezTo>
                    <a:pt x="1231" y="1643"/>
                    <a:pt x="1379" y="1561"/>
                    <a:pt x="1472" y="1437"/>
                  </a:cubicBezTo>
                  <a:cubicBezTo>
                    <a:pt x="1550" y="1593"/>
                    <a:pt x="1745" y="1680"/>
                    <a:pt x="1913" y="1633"/>
                  </a:cubicBezTo>
                  <a:cubicBezTo>
                    <a:pt x="2081" y="1587"/>
                    <a:pt x="2204" y="1412"/>
                    <a:pt x="2191" y="1238"/>
                  </a:cubicBezTo>
                  <a:cubicBezTo>
                    <a:pt x="2308" y="1252"/>
                    <a:pt x="2430" y="1187"/>
                    <a:pt x="2484" y="1082"/>
                  </a:cubicBezTo>
                  <a:cubicBezTo>
                    <a:pt x="2538" y="978"/>
                    <a:pt x="2520" y="840"/>
                    <a:pt x="2442" y="753"/>
                  </a:cubicBezTo>
                  <a:cubicBezTo>
                    <a:pt x="2363" y="665"/>
                    <a:pt x="2229" y="633"/>
                    <a:pt x="2119" y="675"/>
                  </a:cubicBezTo>
                  <a:cubicBezTo>
                    <a:pt x="2124" y="551"/>
                    <a:pt x="2063" y="426"/>
                    <a:pt x="1962" y="354"/>
                  </a:cubicBezTo>
                  <a:cubicBezTo>
                    <a:pt x="1860" y="283"/>
                    <a:pt x="1722" y="266"/>
                    <a:pt x="1607" y="313"/>
                  </a:cubicBezTo>
                  <a:cubicBezTo>
                    <a:pt x="1563" y="135"/>
                    <a:pt x="1389" y="0"/>
                    <a:pt x="1207" y="0"/>
                  </a:cubicBezTo>
                  <a:cubicBezTo>
                    <a:pt x="1201" y="0"/>
                    <a:pt x="1196" y="0"/>
                    <a:pt x="1191" y="0"/>
                  </a:cubicBezTo>
                </a:path>
              </a:pathLst>
            </a:cu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FEF27B27-0EA2-4B64-A667-B0CF7F94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55" y="6362699"/>
              <a:ext cx="404813" cy="204788"/>
            </a:xfrm>
            <a:custGeom>
              <a:avLst/>
              <a:gdLst>
                <a:gd name="T0" fmla="*/ 0 w 344"/>
                <a:gd name="T1" fmla="*/ 71 h 174"/>
                <a:gd name="T2" fmla="*/ 323 w 344"/>
                <a:gd name="T3" fmla="*/ 148 h 174"/>
                <a:gd name="T4" fmla="*/ 344 w 344"/>
                <a:gd name="T5" fmla="*/ 174 h 174"/>
                <a:gd name="T6" fmla="*/ 304 w 344"/>
                <a:gd name="T7" fmla="*/ 116 h 174"/>
                <a:gd name="T8" fmla="*/ 0 w 344"/>
                <a:gd name="T9" fmla="*/ 32 h 174"/>
                <a:gd name="T10" fmla="*/ 0 w 344"/>
                <a:gd name="T11" fmla="*/ 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174">
                  <a:moveTo>
                    <a:pt x="0" y="71"/>
                  </a:moveTo>
                  <a:cubicBezTo>
                    <a:pt x="110" y="28"/>
                    <a:pt x="245" y="61"/>
                    <a:pt x="323" y="148"/>
                  </a:cubicBezTo>
                  <a:cubicBezTo>
                    <a:pt x="331" y="156"/>
                    <a:pt x="337" y="165"/>
                    <a:pt x="344" y="174"/>
                  </a:cubicBezTo>
                  <a:cubicBezTo>
                    <a:pt x="333" y="153"/>
                    <a:pt x="320" y="133"/>
                    <a:pt x="304" y="116"/>
                  </a:cubicBezTo>
                  <a:cubicBezTo>
                    <a:pt x="230" y="33"/>
                    <a:pt x="106" y="0"/>
                    <a:pt x="0" y="32"/>
                  </a:cubicBezTo>
                  <a:cubicBezTo>
                    <a:pt x="1" y="45"/>
                    <a:pt x="1" y="58"/>
                    <a:pt x="0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6D371B82-A442-4D7B-A343-88B158B13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679" y="5929311"/>
              <a:ext cx="538163" cy="252413"/>
            </a:xfrm>
            <a:custGeom>
              <a:avLst/>
              <a:gdLst>
                <a:gd name="T0" fmla="*/ 10 w 458"/>
                <a:gd name="T1" fmla="*/ 78 h 216"/>
                <a:gd name="T2" fmla="*/ 365 w 458"/>
                <a:gd name="T3" fmla="*/ 120 h 216"/>
                <a:gd name="T4" fmla="*/ 458 w 458"/>
                <a:gd name="T5" fmla="*/ 216 h 216"/>
                <a:gd name="T6" fmla="*/ 346 w 458"/>
                <a:gd name="T7" fmla="*/ 87 h 216"/>
                <a:gd name="T8" fmla="*/ 0 w 458"/>
                <a:gd name="T9" fmla="*/ 42 h 216"/>
                <a:gd name="T10" fmla="*/ 10 w 458"/>
                <a:gd name="T11" fmla="*/ 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" h="216">
                  <a:moveTo>
                    <a:pt x="10" y="78"/>
                  </a:moveTo>
                  <a:cubicBezTo>
                    <a:pt x="125" y="32"/>
                    <a:pt x="264" y="48"/>
                    <a:pt x="365" y="120"/>
                  </a:cubicBezTo>
                  <a:cubicBezTo>
                    <a:pt x="402" y="146"/>
                    <a:pt x="433" y="179"/>
                    <a:pt x="458" y="216"/>
                  </a:cubicBezTo>
                  <a:cubicBezTo>
                    <a:pt x="431" y="165"/>
                    <a:pt x="392" y="121"/>
                    <a:pt x="346" y="87"/>
                  </a:cubicBezTo>
                  <a:cubicBezTo>
                    <a:pt x="247" y="17"/>
                    <a:pt x="113" y="0"/>
                    <a:pt x="0" y="42"/>
                  </a:cubicBezTo>
                  <a:cubicBezTo>
                    <a:pt x="4" y="54"/>
                    <a:pt x="7" y="66"/>
                    <a:pt x="10" y="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CD214D95-9B4D-4AAC-AA0C-BB8B92D73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6532561"/>
              <a:ext cx="534988" cy="592138"/>
            </a:xfrm>
            <a:custGeom>
              <a:avLst/>
              <a:gdLst>
                <a:gd name="T0" fmla="*/ 40 w 455"/>
                <a:gd name="T1" fmla="*/ 410 h 504"/>
                <a:gd name="T2" fmla="*/ 137 w 455"/>
                <a:gd name="T3" fmla="*/ 105 h 504"/>
                <a:gd name="T4" fmla="*/ 455 w 455"/>
                <a:gd name="T5" fmla="*/ 95 h 504"/>
                <a:gd name="T6" fmla="*/ 415 w 455"/>
                <a:gd name="T7" fmla="*/ 50 h 504"/>
                <a:gd name="T8" fmla="*/ 117 w 455"/>
                <a:gd name="T9" fmla="*/ 73 h 504"/>
                <a:gd name="T10" fmla="*/ 21 w 455"/>
                <a:gd name="T11" fmla="*/ 377 h 504"/>
                <a:gd name="T12" fmla="*/ 72 w 455"/>
                <a:gd name="T13" fmla="*/ 504 h 504"/>
                <a:gd name="T14" fmla="*/ 40 w 455"/>
                <a:gd name="T15" fmla="*/ 41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4">
                  <a:moveTo>
                    <a:pt x="40" y="410"/>
                  </a:moveTo>
                  <a:cubicBezTo>
                    <a:pt x="20" y="298"/>
                    <a:pt x="47" y="174"/>
                    <a:pt x="137" y="105"/>
                  </a:cubicBezTo>
                  <a:cubicBezTo>
                    <a:pt x="227" y="36"/>
                    <a:pt x="361" y="31"/>
                    <a:pt x="455" y="95"/>
                  </a:cubicBezTo>
                  <a:cubicBezTo>
                    <a:pt x="440" y="81"/>
                    <a:pt x="426" y="66"/>
                    <a:pt x="415" y="50"/>
                  </a:cubicBezTo>
                  <a:cubicBezTo>
                    <a:pt x="323" y="0"/>
                    <a:pt x="201" y="9"/>
                    <a:pt x="117" y="73"/>
                  </a:cubicBezTo>
                  <a:cubicBezTo>
                    <a:pt x="28" y="142"/>
                    <a:pt x="0" y="266"/>
                    <a:pt x="21" y="377"/>
                  </a:cubicBezTo>
                  <a:cubicBezTo>
                    <a:pt x="29" y="420"/>
                    <a:pt x="45" y="465"/>
                    <a:pt x="72" y="504"/>
                  </a:cubicBezTo>
                  <a:cubicBezTo>
                    <a:pt x="56" y="473"/>
                    <a:pt x="46" y="441"/>
                    <a:pt x="40" y="41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151BFFA4-4F1E-447F-9ACA-4589F34F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091" y="5608636"/>
              <a:ext cx="1474788" cy="939800"/>
            </a:xfrm>
            <a:custGeom>
              <a:avLst/>
              <a:gdLst>
                <a:gd name="T0" fmla="*/ 97 w 1256"/>
                <a:gd name="T1" fmla="*/ 467 h 801"/>
                <a:gd name="T2" fmla="*/ 507 w 1256"/>
                <a:gd name="T3" fmla="*/ 386 h 801"/>
                <a:gd name="T4" fmla="*/ 894 w 1256"/>
                <a:gd name="T5" fmla="*/ 39 h 801"/>
                <a:gd name="T6" fmla="*/ 1256 w 1256"/>
                <a:gd name="T7" fmla="*/ 229 h 801"/>
                <a:gd name="T8" fmla="*/ 875 w 1256"/>
                <a:gd name="T9" fmla="*/ 6 h 801"/>
                <a:gd name="T10" fmla="*/ 488 w 1256"/>
                <a:gd name="T11" fmla="*/ 353 h 801"/>
                <a:gd name="T12" fmla="*/ 78 w 1256"/>
                <a:gd name="T13" fmla="*/ 434 h 801"/>
                <a:gd name="T14" fmla="*/ 76 w 1256"/>
                <a:gd name="T15" fmla="*/ 801 h 801"/>
                <a:gd name="T16" fmla="*/ 97 w 1256"/>
                <a:gd name="T17" fmla="*/ 4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6" h="801">
                  <a:moveTo>
                    <a:pt x="97" y="467"/>
                  </a:moveTo>
                  <a:cubicBezTo>
                    <a:pt x="188" y="344"/>
                    <a:pt x="376" y="307"/>
                    <a:pt x="507" y="386"/>
                  </a:cubicBezTo>
                  <a:cubicBezTo>
                    <a:pt x="536" y="200"/>
                    <a:pt x="707" y="47"/>
                    <a:pt x="894" y="39"/>
                  </a:cubicBezTo>
                  <a:cubicBezTo>
                    <a:pt x="1037" y="33"/>
                    <a:pt x="1177" y="111"/>
                    <a:pt x="1256" y="229"/>
                  </a:cubicBezTo>
                  <a:cubicBezTo>
                    <a:pt x="1183" y="93"/>
                    <a:pt x="1030" y="0"/>
                    <a:pt x="875" y="6"/>
                  </a:cubicBezTo>
                  <a:cubicBezTo>
                    <a:pt x="687" y="14"/>
                    <a:pt x="516" y="168"/>
                    <a:pt x="488" y="353"/>
                  </a:cubicBezTo>
                  <a:cubicBezTo>
                    <a:pt x="357" y="275"/>
                    <a:pt x="169" y="312"/>
                    <a:pt x="78" y="434"/>
                  </a:cubicBezTo>
                  <a:cubicBezTo>
                    <a:pt x="0" y="539"/>
                    <a:pt x="3" y="694"/>
                    <a:pt x="76" y="801"/>
                  </a:cubicBezTo>
                  <a:cubicBezTo>
                    <a:pt x="23" y="697"/>
                    <a:pt x="27" y="562"/>
                    <a:pt x="97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12098402-19CC-41FB-9AD3-BE1D7C051795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47926" y="1266203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4F46A495-95B7-4289-B6F7-E59AA3F6AC7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247926" y="1398204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2" name="Text Placeholder 2">
            <a:extLst>
              <a:ext uri="{FF2B5EF4-FFF2-40B4-BE49-F238E27FC236}">
                <a16:creationId xmlns:a16="http://schemas.microsoft.com/office/drawing/2014/main" id="{D205C4A6-9B62-49F9-8081-F94AD6EDE36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254471" y="1861780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3" name="Text Placeholder 2">
            <a:extLst>
              <a:ext uri="{FF2B5EF4-FFF2-40B4-BE49-F238E27FC236}">
                <a16:creationId xmlns:a16="http://schemas.microsoft.com/office/drawing/2014/main" id="{090F2FF5-0A64-4848-A834-70513C08A34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254471" y="1993781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4" name="Text Placeholder 2">
            <a:extLst>
              <a:ext uri="{FF2B5EF4-FFF2-40B4-BE49-F238E27FC236}">
                <a16:creationId xmlns:a16="http://schemas.microsoft.com/office/drawing/2014/main" id="{D419284F-1D98-441A-8024-A3712FB823BC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261016" y="2446137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636D3414-3758-476D-A061-F74E950287F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261016" y="2578138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0C0F0BDF-6CBC-4E1A-9A37-5246A96CB6B3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267561" y="3030494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DD855365-0E10-43B2-81A9-591DDD4883A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67561" y="3162495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872177CC-5972-49C9-9C3C-44F1C2976F0A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274106" y="3626071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9" name="Text Placeholder 2">
            <a:extLst>
              <a:ext uri="{FF2B5EF4-FFF2-40B4-BE49-F238E27FC236}">
                <a16:creationId xmlns:a16="http://schemas.microsoft.com/office/drawing/2014/main" id="{BB00B9C2-433B-46DE-8D2F-BB329D687748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274106" y="3758072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030FCD70-7102-4D0F-887B-4BA5F11AC99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280651" y="4221648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4FC067A6-2A49-41E2-BA57-79C94E019E58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80651" y="4353649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1699F9FD-1CD3-4D33-9D4C-B7A2866DBB05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010825" y="1239304"/>
            <a:ext cx="12945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5C929591-8310-4F27-8217-64B54FF7160C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010825" y="1371305"/>
            <a:ext cx="12945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51134ACB-44A9-410E-8DD1-E8CF189BD085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144712" y="1244887"/>
            <a:ext cx="1738047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E6D30792-2FD4-40C1-AD6E-6401052585D1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144712" y="1376888"/>
            <a:ext cx="1738047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92EA113A-820A-4531-A7DF-4FD2C84E450E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220272" y="2298213"/>
            <a:ext cx="882982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4A959C99-6BFB-4E9B-9B43-A0A03504FA7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220272" y="2430214"/>
            <a:ext cx="882982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245C6291-19B5-4848-A4D3-5F0898E2CFD5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260660" y="2298927"/>
            <a:ext cx="882982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2DA2EB0C-8588-41F6-8CE2-825A5311D023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5260660" y="2430928"/>
            <a:ext cx="882982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0" name="Text Placeholder 2">
            <a:extLst>
              <a:ext uri="{FF2B5EF4-FFF2-40B4-BE49-F238E27FC236}">
                <a16:creationId xmlns:a16="http://schemas.microsoft.com/office/drawing/2014/main" id="{95AA0889-8EEE-477F-865C-D90230943E1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312268" y="2299641"/>
            <a:ext cx="882982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1" name="Text Placeholder 2">
            <a:extLst>
              <a:ext uri="{FF2B5EF4-FFF2-40B4-BE49-F238E27FC236}">
                <a16:creationId xmlns:a16="http://schemas.microsoft.com/office/drawing/2014/main" id="{A73D51AA-1C70-4697-9853-A1134F56F9E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6312268" y="2431642"/>
            <a:ext cx="882982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2" name="Text Placeholder 2">
            <a:extLst>
              <a:ext uri="{FF2B5EF4-FFF2-40B4-BE49-F238E27FC236}">
                <a16:creationId xmlns:a16="http://schemas.microsoft.com/office/drawing/2014/main" id="{75723CB1-AAE4-4878-AC8C-FE0524503F59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3023176" y="2732953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3" name="Text Placeholder 2">
            <a:extLst>
              <a:ext uri="{FF2B5EF4-FFF2-40B4-BE49-F238E27FC236}">
                <a16:creationId xmlns:a16="http://schemas.microsoft.com/office/drawing/2014/main" id="{0C8428AA-7641-47BE-9CD9-A1E3B24D646A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3023176" y="2864954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4" name="Text Placeholder 2">
            <a:extLst>
              <a:ext uri="{FF2B5EF4-FFF2-40B4-BE49-F238E27FC236}">
                <a16:creationId xmlns:a16="http://schemas.microsoft.com/office/drawing/2014/main" id="{DD903E48-9DA9-45B2-A7CE-5D804AE75E44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3023176" y="3230995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01CF6434-6E0D-4DC3-BB57-FFD4B44F9CBB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3023176" y="3362996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87174DDF-A326-41F5-9CED-9726016E3285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023176" y="3729037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0E75873C-9970-45F5-918F-29420BC514DF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3023176" y="3861038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13CD5595-2C17-4E89-BEFE-ACC0FF8F7AB5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3023176" y="4221469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DC672AC9-3172-4E3C-891E-6E1D39DBBF25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3023176" y="4353470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5DE97650-8972-415B-8D48-908DDAADFAAC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 rot="16200000">
            <a:off x="6394367" y="3334721"/>
            <a:ext cx="2325569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EBF15F73-C5CE-49FC-B510-4CC5BB0A22CA}"/>
              </a:ext>
            </a:extLst>
          </p:cNvPr>
          <p:cNvSpPr>
            <a:spLocks noGrp="1"/>
          </p:cNvSpPr>
          <p:nvPr userDrawn="1">
            <p:ph type="body" sz="quarter" idx="50" hasCustomPrompt="1"/>
          </p:nvPr>
        </p:nvSpPr>
        <p:spPr>
          <a:xfrm rot="16200000">
            <a:off x="6529933" y="3309880"/>
            <a:ext cx="2325569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73774580-5D6D-4E82-B3D9-149A723A8F06}"/>
              </a:ext>
            </a:extLst>
          </p:cNvPr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4683118" y="3354120"/>
            <a:ext cx="2091438" cy="5136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1C081-DD7D-4DA8-954E-6871424B79EB}"/>
              </a:ext>
            </a:extLst>
          </p:cNvPr>
          <p:cNvSpPr>
            <a:spLocks noGrp="1"/>
          </p:cNvSpPr>
          <p:nvPr userDrawn="1">
            <p:ph type="sldNum" sz="quarter" idx="52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44" name="Text Placeholder 3">
            <a:extLst>
              <a:ext uri="{FF2B5EF4-FFF2-40B4-BE49-F238E27FC236}">
                <a16:creationId xmlns:a16="http://schemas.microsoft.com/office/drawing/2014/main" id="{003A4C0C-B795-4F04-B2C2-BDA8E01B79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47" name="Text Placeholder 15">
            <a:extLst>
              <a:ext uri="{FF2B5EF4-FFF2-40B4-BE49-F238E27FC236}">
                <a16:creationId xmlns:a16="http://schemas.microsoft.com/office/drawing/2014/main" id="{494A065B-339F-471A-BD5A-FED9C49CB2D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8000" y="634475"/>
            <a:ext cx="8388000" cy="5237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63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1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roup 689">
            <a:extLst>
              <a:ext uri="{FF2B5EF4-FFF2-40B4-BE49-F238E27FC236}">
                <a16:creationId xmlns:a16="http://schemas.microsoft.com/office/drawing/2014/main" id="{7F85F801-2334-4394-AAE9-F4F98A0FD87B}"/>
              </a:ext>
            </a:extLst>
          </p:cNvPr>
          <p:cNvGrpSpPr/>
          <p:nvPr userDrawn="1"/>
        </p:nvGrpSpPr>
        <p:grpSpPr>
          <a:xfrm>
            <a:off x="953030" y="1133079"/>
            <a:ext cx="7237940" cy="3070435"/>
            <a:chOff x="1256366" y="1133079"/>
            <a:chExt cx="7237940" cy="3070435"/>
          </a:xfrm>
        </p:grpSpPr>
        <p:sp>
          <p:nvSpPr>
            <p:cNvPr id="691" name="Freeform 5">
              <a:extLst>
                <a:ext uri="{FF2B5EF4-FFF2-40B4-BE49-F238E27FC236}">
                  <a16:creationId xmlns:a16="http://schemas.microsoft.com/office/drawing/2014/main" id="{B1DF77E4-2E67-4FF4-8E95-20611B034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592" y="2079069"/>
              <a:ext cx="479714" cy="2116383"/>
            </a:xfrm>
            <a:custGeom>
              <a:avLst/>
              <a:gdLst>
                <a:gd name="T0" fmla="*/ 0 w 477"/>
                <a:gd name="T1" fmla="*/ 79 h 2105"/>
                <a:gd name="T2" fmla="*/ 79 w 477"/>
                <a:gd name="T3" fmla="*/ 0 h 2105"/>
                <a:gd name="T4" fmla="*/ 398 w 477"/>
                <a:gd name="T5" fmla="*/ 0 h 2105"/>
                <a:gd name="T6" fmla="*/ 477 w 477"/>
                <a:gd name="T7" fmla="*/ 79 h 2105"/>
                <a:gd name="T8" fmla="*/ 477 w 477"/>
                <a:gd name="T9" fmla="*/ 2025 h 2105"/>
                <a:gd name="T10" fmla="*/ 398 w 477"/>
                <a:gd name="T11" fmla="*/ 2105 h 2105"/>
                <a:gd name="T12" fmla="*/ 79 w 477"/>
                <a:gd name="T13" fmla="*/ 2105 h 2105"/>
                <a:gd name="T14" fmla="*/ 0 w 477"/>
                <a:gd name="T15" fmla="*/ 2025 h 2105"/>
                <a:gd name="T16" fmla="*/ 0 w 477"/>
                <a:gd name="T17" fmla="*/ 79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" h="2105">
                  <a:moveTo>
                    <a:pt x="0" y="79"/>
                  </a:moveTo>
                  <a:cubicBezTo>
                    <a:pt x="0" y="36"/>
                    <a:pt x="36" y="0"/>
                    <a:pt x="7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41" y="0"/>
                    <a:pt x="477" y="36"/>
                    <a:pt x="477" y="79"/>
                  </a:cubicBezTo>
                  <a:cubicBezTo>
                    <a:pt x="477" y="2025"/>
                    <a:pt x="477" y="2025"/>
                    <a:pt x="477" y="2025"/>
                  </a:cubicBezTo>
                  <a:cubicBezTo>
                    <a:pt x="477" y="2069"/>
                    <a:pt x="441" y="2105"/>
                    <a:pt x="398" y="2105"/>
                  </a:cubicBezTo>
                  <a:cubicBezTo>
                    <a:pt x="79" y="2105"/>
                    <a:pt x="79" y="2105"/>
                    <a:pt x="79" y="2105"/>
                  </a:cubicBezTo>
                  <a:cubicBezTo>
                    <a:pt x="36" y="2105"/>
                    <a:pt x="0" y="2069"/>
                    <a:pt x="0" y="2025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2" name="Freeform 9">
              <a:extLst>
                <a:ext uri="{FF2B5EF4-FFF2-40B4-BE49-F238E27FC236}">
                  <a16:creationId xmlns:a16="http://schemas.microsoft.com/office/drawing/2014/main" id="{2B746546-63CA-4DD5-802D-D0D0B95D1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2468752"/>
              <a:ext cx="763241" cy="403121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29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29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3" name="Freeform 10">
              <a:extLst>
                <a:ext uri="{FF2B5EF4-FFF2-40B4-BE49-F238E27FC236}">
                  <a16:creationId xmlns:a16="http://schemas.microsoft.com/office/drawing/2014/main" id="{DED87D63-8C75-48D0-9251-2B97AEEA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2912185"/>
              <a:ext cx="763241" cy="404464"/>
            </a:xfrm>
            <a:custGeom>
              <a:avLst/>
              <a:gdLst>
                <a:gd name="T0" fmla="*/ 0 w 759"/>
                <a:gd name="T1" fmla="*/ 67 h 402"/>
                <a:gd name="T2" fmla="*/ 67 w 759"/>
                <a:gd name="T3" fmla="*/ 0 h 402"/>
                <a:gd name="T4" fmla="*/ 692 w 759"/>
                <a:gd name="T5" fmla="*/ 0 h 402"/>
                <a:gd name="T6" fmla="*/ 759 w 759"/>
                <a:gd name="T7" fmla="*/ 67 h 402"/>
                <a:gd name="T8" fmla="*/ 759 w 759"/>
                <a:gd name="T9" fmla="*/ 335 h 402"/>
                <a:gd name="T10" fmla="*/ 692 w 759"/>
                <a:gd name="T11" fmla="*/ 402 h 402"/>
                <a:gd name="T12" fmla="*/ 67 w 759"/>
                <a:gd name="T13" fmla="*/ 402 h 402"/>
                <a:gd name="T14" fmla="*/ 0 w 759"/>
                <a:gd name="T15" fmla="*/ 335 h 402"/>
                <a:gd name="T16" fmla="*/ 0 w 759"/>
                <a:gd name="T17" fmla="*/ 6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2">
                  <a:moveTo>
                    <a:pt x="0" y="67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7"/>
                  </a:cubicBezTo>
                  <a:cubicBezTo>
                    <a:pt x="759" y="335"/>
                    <a:pt x="759" y="335"/>
                    <a:pt x="759" y="335"/>
                  </a:cubicBezTo>
                  <a:cubicBezTo>
                    <a:pt x="759" y="372"/>
                    <a:pt x="729" y="402"/>
                    <a:pt x="692" y="402"/>
                  </a:cubicBezTo>
                  <a:cubicBezTo>
                    <a:pt x="67" y="402"/>
                    <a:pt x="67" y="402"/>
                    <a:pt x="67" y="402"/>
                  </a:cubicBezTo>
                  <a:cubicBezTo>
                    <a:pt x="30" y="402"/>
                    <a:pt x="0" y="372"/>
                    <a:pt x="0" y="335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4" name="Freeform 11">
              <a:extLst>
                <a:ext uri="{FF2B5EF4-FFF2-40B4-BE49-F238E27FC236}">
                  <a16:creationId xmlns:a16="http://schemas.microsoft.com/office/drawing/2014/main" id="{E4546B55-0D15-4957-884C-2386ECB6F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3358305"/>
              <a:ext cx="763241" cy="403121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5" name="Freeform 12">
              <a:extLst>
                <a:ext uri="{FF2B5EF4-FFF2-40B4-BE49-F238E27FC236}">
                  <a16:creationId xmlns:a16="http://schemas.microsoft.com/office/drawing/2014/main" id="{9ECB52AA-7B8F-4711-BDD3-692EE4BEA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226" y="1860039"/>
              <a:ext cx="5598000" cy="213653"/>
            </a:xfrm>
            <a:custGeom>
              <a:avLst/>
              <a:gdLst>
                <a:gd name="T0" fmla="*/ 0 w 4350"/>
                <a:gd name="T1" fmla="*/ 0 h 212"/>
                <a:gd name="T2" fmla="*/ 4310 w 4350"/>
                <a:gd name="T3" fmla="*/ 0 h 212"/>
                <a:gd name="T4" fmla="*/ 4350 w 4350"/>
                <a:gd name="T5" fmla="*/ 40 h 212"/>
                <a:gd name="T6" fmla="*/ 4350 w 4350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0" h="212">
                  <a:moveTo>
                    <a:pt x="0" y="0"/>
                  </a:moveTo>
                  <a:cubicBezTo>
                    <a:pt x="4310" y="0"/>
                    <a:pt x="4310" y="0"/>
                    <a:pt x="4310" y="0"/>
                  </a:cubicBezTo>
                  <a:cubicBezTo>
                    <a:pt x="4332" y="0"/>
                    <a:pt x="4350" y="18"/>
                    <a:pt x="4350" y="40"/>
                  </a:cubicBezTo>
                  <a:cubicBezTo>
                    <a:pt x="4350" y="212"/>
                    <a:pt x="4350" y="212"/>
                    <a:pt x="4350" y="212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6" name="Line 13">
              <a:extLst>
                <a:ext uri="{FF2B5EF4-FFF2-40B4-BE49-F238E27FC236}">
                  <a16:creationId xmlns:a16="http://schemas.microsoft.com/office/drawing/2014/main" id="{E4D05D7A-7F19-4ADC-B1D6-A1513FB6BB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6957" y="1860039"/>
              <a:ext cx="0" cy="219028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7" name="Line 14">
              <a:extLst>
                <a:ext uri="{FF2B5EF4-FFF2-40B4-BE49-F238E27FC236}">
                  <a16:creationId xmlns:a16="http://schemas.microsoft.com/office/drawing/2014/main" id="{1B417DB1-0EF9-45C3-81A6-05203D46F5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6957" y="1506637"/>
              <a:ext cx="0" cy="365496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8" name="Line 17">
              <a:extLst>
                <a:ext uri="{FF2B5EF4-FFF2-40B4-BE49-F238E27FC236}">
                  <a16:creationId xmlns:a16="http://schemas.microsoft.com/office/drawing/2014/main" id="{652B7B69-D5EB-4904-B042-42417672D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1860039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9" name="Freeform 18">
              <a:extLst>
                <a:ext uri="{FF2B5EF4-FFF2-40B4-BE49-F238E27FC236}">
                  <a16:creationId xmlns:a16="http://schemas.microsoft.com/office/drawing/2014/main" id="{757C1A9B-B588-48D7-9CE0-25CBAE696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823" y="1331952"/>
              <a:ext cx="353403" cy="2670002"/>
            </a:xfrm>
            <a:custGeom>
              <a:avLst/>
              <a:gdLst>
                <a:gd name="T0" fmla="*/ 0 w 352"/>
                <a:gd name="T1" fmla="*/ 0 h 2655"/>
                <a:gd name="T2" fmla="*/ 312 w 352"/>
                <a:gd name="T3" fmla="*/ 0 h 2655"/>
                <a:gd name="T4" fmla="*/ 352 w 352"/>
                <a:gd name="T5" fmla="*/ 40 h 2655"/>
                <a:gd name="T6" fmla="*/ 352 w 352"/>
                <a:gd name="T7" fmla="*/ 2615 h 2655"/>
                <a:gd name="T8" fmla="*/ 312 w 352"/>
                <a:gd name="T9" fmla="*/ 2655 h 2655"/>
                <a:gd name="T10" fmla="*/ 12 w 352"/>
                <a:gd name="T11" fmla="*/ 2655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655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34" y="0"/>
                    <a:pt x="352" y="18"/>
                    <a:pt x="352" y="40"/>
                  </a:cubicBezTo>
                  <a:cubicBezTo>
                    <a:pt x="352" y="2615"/>
                    <a:pt x="352" y="2615"/>
                    <a:pt x="352" y="2615"/>
                  </a:cubicBezTo>
                  <a:cubicBezTo>
                    <a:pt x="352" y="2637"/>
                    <a:pt x="334" y="2655"/>
                    <a:pt x="312" y="2655"/>
                  </a:cubicBezTo>
                  <a:cubicBezTo>
                    <a:pt x="12" y="2655"/>
                    <a:pt x="12" y="2655"/>
                    <a:pt x="12" y="2655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0" name="Line 19">
              <a:extLst>
                <a:ext uri="{FF2B5EF4-FFF2-40B4-BE49-F238E27FC236}">
                  <a16:creationId xmlns:a16="http://schemas.microsoft.com/office/drawing/2014/main" id="{B713D1AB-2022-4094-8D27-9AF60195E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2668968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1" name="Line 20">
              <a:extLst>
                <a:ext uri="{FF2B5EF4-FFF2-40B4-BE49-F238E27FC236}">
                  <a16:creationId xmlns:a16="http://schemas.microsoft.com/office/drawing/2014/main" id="{91880F8C-45A6-46EF-B168-9F96747B4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3115088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2" name="Line 21">
              <a:extLst>
                <a:ext uri="{FF2B5EF4-FFF2-40B4-BE49-F238E27FC236}">
                  <a16:creationId xmlns:a16="http://schemas.microsoft.com/office/drawing/2014/main" id="{0ED4E8BE-6511-423F-93F9-2737FF830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3558521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3" name="Freeform 25">
              <a:extLst>
                <a:ext uri="{FF2B5EF4-FFF2-40B4-BE49-F238E27FC236}">
                  <a16:creationId xmlns:a16="http://schemas.microsoft.com/office/drawing/2014/main" id="{7A6F9666-735A-4002-BDF1-791D6BFC3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1133079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29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29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4" name="Oval 26">
              <a:extLst>
                <a:ext uri="{FF2B5EF4-FFF2-40B4-BE49-F238E27FC236}">
                  <a16:creationId xmlns:a16="http://schemas.microsoft.com/office/drawing/2014/main" id="{EA3E1D0E-A831-46B0-9D3C-F71682579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1283578"/>
              <a:ext cx="96749" cy="9674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5" name="Oval 27">
              <a:extLst>
                <a:ext uri="{FF2B5EF4-FFF2-40B4-BE49-F238E27FC236}">
                  <a16:creationId xmlns:a16="http://schemas.microsoft.com/office/drawing/2014/main" id="{FE8BDC34-43E6-4FAD-87C6-9F1C4E5FA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130373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6" name="Freeform 28">
              <a:extLst>
                <a:ext uri="{FF2B5EF4-FFF2-40B4-BE49-F238E27FC236}">
                  <a16:creationId xmlns:a16="http://schemas.microsoft.com/office/drawing/2014/main" id="{88B38E5E-4157-4278-9E07-21A036A15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1666541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7" name="Oval 29">
              <a:extLst>
                <a:ext uri="{FF2B5EF4-FFF2-40B4-BE49-F238E27FC236}">
                  <a16:creationId xmlns:a16="http://schemas.microsoft.com/office/drawing/2014/main" id="{024BAB93-1FA5-4D4B-AB18-468AB222A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1818384"/>
              <a:ext cx="96749" cy="95404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8" name="Oval 30">
              <a:extLst>
                <a:ext uri="{FF2B5EF4-FFF2-40B4-BE49-F238E27FC236}">
                  <a16:creationId xmlns:a16="http://schemas.microsoft.com/office/drawing/2014/main" id="{0D0E293D-1110-4D27-87DE-EAC6FC6F1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1838540"/>
              <a:ext cx="56437" cy="550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9" name="Freeform 31">
              <a:extLst>
                <a:ext uri="{FF2B5EF4-FFF2-40B4-BE49-F238E27FC236}">
                  <a16:creationId xmlns:a16="http://schemas.microsoft.com/office/drawing/2014/main" id="{F5BA5F5B-6D41-4B6E-95A5-C8035A6F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3803081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0" name="Oval 32">
              <a:extLst>
                <a:ext uri="{FF2B5EF4-FFF2-40B4-BE49-F238E27FC236}">
                  <a16:creationId xmlns:a16="http://schemas.microsoft.com/office/drawing/2014/main" id="{64E7C257-E58A-4180-A105-38EA580D8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3953579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1" name="Oval 33">
              <a:extLst>
                <a:ext uri="{FF2B5EF4-FFF2-40B4-BE49-F238E27FC236}">
                  <a16:creationId xmlns:a16="http://schemas.microsoft.com/office/drawing/2014/main" id="{8DA312C9-497E-4915-8593-DA47A1214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3973736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2" name="Freeform 34">
              <a:extLst>
                <a:ext uri="{FF2B5EF4-FFF2-40B4-BE49-F238E27FC236}">
                  <a16:creationId xmlns:a16="http://schemas.microsoft.com/office/drawing/2014/main" id="{FF062CB3-897B-4F20-9CBC-CAF963C5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637" y="1139797"/>
              <a:ext cx="1636669" cy="338621"/>
            </a:xfrm>
            <a:custGeom>
              <a:avLst/>
              <a:gdLst>
                <a:gd name="T0" fmla="*/ 1572 w 1628"/>
                <a:gd name="T1" fmla="*/ 0 h 337"/>
                <a:gd name="T2" fmla="*/ 104 w 1628"/>
                <a:gd name="T3" fmla="*/ 0 h 337"/>
                <a:gd name="T4" fmla="*/ 48 w 1628"/>
                <a:gd name="T5" fmla="*/ 56 h 337"/>
                <a:gd name="T6" fmla="*/ 48 w 1628"/>
                <a:gd name="T7" fmla="*/ 120 h 337"/>
                <a:gd name="T8" fmla="*/ 0 w 1628"/>
                <a:gd name="T9" fmla="*/ 168 h 337"/>
                <a:gd name="T10" fmla="*/ 48 w 1628"/>
                <a:gd name="T11" fmla="*/ 216 h 337"/>
                <a:gd name="T12" fmla="*/ 48 w 1628"/>
                <a:gd name="T13" fmla="*/ 281 h 337"/>
                <a:gd name="T14" fmla="*/ 104 w 1628"/>
                <a:gd name="T15" fmla="*/ 337 h 337"/>
                <a:gd name="T16" fmla="*/ 1572 w 1628"/>
                <a:gd name="T17" fmla="*/ 337 h 337"/>
                <a:gd name="T18" fmla="*/ 1628 w 1628"/>
                <a:gd name="T19" fmla="*/ 281 h 337"/>
                <a:gd name="T20" fmla="*/ 1628 w 1628"/>
                <a:gd name="T21" fmla="*/ 56 h 337"/>
                <a:gd name="T22" fmla="*/ 1572 w 1628"/>
                <a:gd name="T2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8" h="337">
                  <a:moveTo>
                    <a:pt x="15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73" y="0"/>
                    <a:pt x="48" y="25"/>
                    <a:pt x="48" y="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22" y="120"/>
                    <a:pt x="0" y="142"/>
                    <a:pt x="0" y="168"/>
                  </a:cubicBezTo>
                  <a:cubicBezTo>
                    <a:pt x="0" y="195"/>
                    <a:pt x="22" y="216"/>
                    <a:pt x="48" y="216"/>
                  </a:cubicBezTo>
                  <a:cubicBezTo>
                    <a:pt x="48" y="281"/>
                    <a:pt x="48" y="281"/>
                    <a:pt x="48" y="281"/>
                  </a:cubicBezTo>
                  <a:cubicBezTo>
                    <a:pt x="48" y="312"/>
                    <a:pt x="73" y="337"/>
                    <a:pt x="104" y="337"/>
                  </a:cubicBezTo>
                  <a:cubicBezTo>
                    <a:pt x="1572" y="337"/>
                    <a:pt x="1572" y="337"/>
                    <a:pt x="1572" y="337"/>
                  </a:cubicBezTo>
                  <a:cubicBezTo>
                    <a:pt x="1603" y="337"/>
                    <a:pt x="1628" y="312"/>
                    <a:pt x="1628" y="281"/>
                  </a:cubicBezTo>
                  <a:cubicBezTo>
                    <a:pt x="1628" y="56"/>
                    <a:pt x="1628" y="56"/>
                    <a:pt x="1628" y="56"/>
                  </a:cubicBezTo>
                  <a:cubicBezTo>
                    <a:pt x="1628" y="25"/>
                    <a:pt x="1603" y="0"/>
                    <a:pt x="1572" y="0"/>
                  </a:cubicBezTo>
                  <a:close/>
                </a:path>
              </a:pathLst>
            </a:custGeom>
            <a:noFill/>
            <a:ln w="9525" cap="flat">
              <a:solidFill>
                <a:srgbClr val="4F81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3" name="Freeform 35">
              <a:extLst>
                <a:ext uri="{FF2B5EF4-FFF2-40B4-BE49-F238E27FC236}">
                  <a16:creationId xmlns:a16="http://schemas.microsoft.com/office/drawing/2014/main" id="{1CA88747-C4D3-4EC4-A1FA-80BE3C956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370" y="1139797"/>
              <a:ext cx="1183831" cy="338621"/>
            </a:xfrm>
            <a:custGeom>
              <a:avLst/>
              <a:gdLst>
                <a:gd name="T0" fmla="*/ 0 w 1177"/>
                <a:gd name="T1" fmla="*/ 56 h 337"/>
                <a:gd name="T2" fmla="*/ 56 w 1177"/>
                <a:gd name="T3" fmla="*/ 0 h 337"/>
                <a:gd name="T4" fmla="*/ 1121 w 1177"/>
                <a:gd name="T5" fmla="*/ 0 h 337"/>
                <a:gd name="T6" fmla="*/ 1177 w 1177"/>
                <a:gd name="T7" fmla="*/ 56 h 337"/>
                <a:gd name="T8" fmla="*/ 1177 w 1177"/>
                <a:gd name="T9" fmla="*/ 281 h 337"/>
                <a:gd name="T10" fmla="*/ 1121 w 1177"/>
                <a:gd name="T11" fmla="*/ 337 h 337"/>
                <a:gd name="T12" fmla="*/ 56 w 1177"/>
                <a:gd name="T13" fmla="*/ 337 h 337"/>
                <a:gd name="T14" fmla="*/ 0 w 1177"/>
                <a:gd name="T15" fmla="*/ 281 h 337"/>
                <a:gd name="T16" fmla="*/ 0 w 1177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337">
                  <a:moveTo>
                    <a:pt x="0" y="56"/>
                  </a:moveTo>
                  <a:cubicBezTo>
                    <a:pt x="0" y="25"/>
                    <a:pt x="25" y="0"/>
                    <a:pt x="56" y="0"/>
                  </a:cubicBezTo>
                  <a:cubicBezTo>
                    <a:pt x="1121" y="0"/>
                    <a:pt x="1121" y="0"/>
                    <a:pt x="1121" y="0"/>
                  </a:cubicBezTo>
                  <a:cubicBezTo>
                    <a:pt x="1152" y="0"/>
                    <a:pt x="1177" y="25"/>
                    <a:pt x="1177" y="56"/>
                  </a:cubicBezTo>
                  <a:cubicBezTo>
                    <a:pt x="1177" y="281"/>
                    <a:pt x="1177" y="281"/>
                    <a:pt x="1177" y="281"/>
                  </a:cubicBezTo>
                  <a:cubicBezTo>
                    <a:pt x="1177" y="312"/>
                    <a:pt x="1152" y="337"/>
                    <a:pt x="1121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4" name="Line 36">
              <a:extLst>
                <a:ext uri="{FF2B5EF4-FFF2-40B4-BE49-F238E27FC236}">
                  <a16:creationId xmlns:a16="http://schemas.microsoft.com/office/drawing/2014/main" id="{048FA46C-AD72-42FA-8AB0-4D4AB1F7B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8200" y="1307765"/>
              <a:ext cx="1908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5" name="Oval 37">
              <a:extLst>
                <a:ext uri="{FF2B5EF4-FFF2-40B4-BE49-F238E27FC236}">
                  <a16:creationId xmlns:a16="http://schemas.microsoft.com/office/drawing/2014/main" id="{35DEF894-2070-46AF-8939-663FDAD2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583" y="1430044"/>
              <a:ext cx="96749" cy="9674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6" name="Oval 38">
              <a:extLst>
                <a:ext uri="{FF2B5EF4-FFF2-40B4-BE49-F238E27FC236}">
                  <a16:creationId xmlns:a16="http://schemas.microsoft.com/office/drawing/2014/main" id="{4E3396A8-116E-4ECF-82C9-2E708CD9A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738" y="1450201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7" name="Oval 39">
              <a:extLst>
                <a:ext uri="{FF2B5EF4-FFF2-40B4-BE49-F238E27FC236}">
                  <a16:creationId xmlns:a16="http://schemas.microsoft.com/office/drawing/2014/main" id="{FC8F2436-E164-43E5-A849-CCAB1A154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826" y="1259390"/>
              <a:ext cx="96749" cy="9674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" name="Oval 40">
              <a:extLst>
                <a:ext uri="{FF2B5EF4-FFF2-40B4-BE49-F238E27FC236}">
                  <a16:creationId xmlns:a16="http://schemas.microsoft.com/office/drawing/2014/main" id="{C24D08D6-AE55-4452-A25E-67C0EB4DA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9982" y="127954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" name="Oval 41">
              <a:extLst>
                <a:ext uri="{FF2B5EF4-FFF2-40B4-BE49-F238E27FC236}">
                  <a16:creationId xmlns:a16="http://schemas.microsoft.com/office/drawing/2014/main" id="{708D2B29-F539-4662-B8E4-123D045A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099" y="127954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" name="Oval 42">
              <a:extLst>
                <a:ext uri="{FF2B5EF4-FFF2-40B4-BE49-F238E27FC236}">
                  <a16:creationId xmlns:a16="http://schemas.microsoft.com/office/drawing/2014/main" id="{65D177D6-365C-4528-83AF-F8CA2A426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6746" y="2025320"/>
              <a:ext cx="95405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" name="Oval 43">
              <a:extLst>
                <a:ext uri="{FF2B5EF4-FFF2-40B4-BE49-F238E27FC236}">
                  <a16:creationId xmlns:a16="http://schemas.microsoft.com/office/drawing/2014/main" id="{5A87C0A7-6A44-4059-92BA-E1B8EC853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58" y="204547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" name="Oval 50">
              <a:extLst>
                <a:ext uri="{FF2B5EF4-FFF2-40B4-BE49-F238E27FC236}">
                  <a16:creationId xmlns:a16="http://schemas.microsoft.com/office/drawing/2014/main" id="{82BFEA53-F9E3-4588-A8ED-C756157ED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051" y="1830478"/>
              <a:ext cx="60468" cy="59124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3" name="Oval 51">
              <a:extLst>
                <a:ext uri="{FF2B5EF4-FFF2-40B4-BE49-F238E27FC236}">
                  <a16:creationId xmlns:a16="http://schemas.microsoft.com/office/drawing/2014/main" id="{2AAFD0B8-695C-4891-998F-BAE0B707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145" y="1842571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4" name="Oval 70">
              <a:extLst>
                <a:ext uri="{FF2B5EF4-FFF2-40B4-BE49-F238E27FC236}">
                  <a16:creationId xmlns:a16="http://schemas.microsoft.com/office/drawing/2014/main" id="{2E7348B5-E185-477C-AFE8-6731370B2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1830478"/>
              <a:ext cx="60468" cy="59124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5" name="Oval 71">
              <a:extLst>
                <a:ext uri="{FF2B5EF4-FFF2-40B4-BE49-F238E27FC236}">
                  <a16:creationId xmlns:a16="http://schemas.microsoft.com/office/drawing/2014/main" id="{BFB15381-CB7C-4C19-BB23-E503EE5B5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1842571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6" name="Freeform 72">
              <a:extLst>
                <a:ext uri="{FF2B5EF4-FFF2-40B4-BE49-F238E27FC236}">
                  <a16:creationId xmlns:a16="http://schemas.microsoft.com/office/drawing/2014/main" id="{E1BBBF06-70DA-491E-9636-567F38890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2201349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7" name="Line 73">
              <a:extLst>
                <a:ext uri="{FF2B5EF4-FFF2-40B4-BE49-F238E27FC236}">
                  <a16:creationId xmlns:a16="http://schemas.microsoft.com/office/drawing/2014/main" id="{05051CB5-2FA4-4A4E-97B1-88C1A1452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2400221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8" name="Oval 74">
              <a:extLst>
                <a:ext uri="{FF2B5EF4-FFF2-40B4-BE49-F238E27FC236}">
                  <a16:creationId xmlns:a16="http://schemas.microsoft.com/office/drawing/2014/main" id="{9DD11FBC-C7FC-416E-A8C8-CE5F9716F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2351847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9" name="Oval 75">
              <a:extLst>
                <a:ext uri="{FF2B5EF4-FFF2-40B4-BE49-F238E27FC236}">
                  <a16:creationId xmlns:a16="http://schemas.microsoft.com/office/drawing/2014/main" id="{A7808358-2F2B-40BC-B878-0771D48F4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237200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0" name="Oval 76">
              <a:extLst>
                <a:ext uri="{FF2B5EF4-FFF2-40B4-BE49-F238E27FC236}">
                  <a16:creationId xmlns:a16="http://schemas.microsoft.com/office/drawing/2014/main" id="{935FE117-BD2E-4854-9B03-1564586D9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2369316"/>
              <a:ext cx="60468" cy="60467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1" name="Oval 77">
              <a:extLst>
                <a:ext uri="{FF2B5EF4-FFF2-40B4-BE49-F238E27FC236}">
                  <a16:creationId xmlns:a16="http://schemas.microsoft.com/office/drawing/2014/main" id="{989AC16C-B96E-4BE8-8700-AAC2BE763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2382753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2" name="Freeform 78">
              <a:extLst>
                <a:ext uri="{FF2B5EF4-FFF2-40B4-BE49-F238E27FC236}">
                  <a16:creationId xmlns:a16="http://schemas.microsoft.com/office/drawing/2014/main" id="{2112970F-FAD6-4E53-BA50-5B140C539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2734812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3" name="Line 79">
              <a:extLst>
                <a:ext uri="{FF2B5EF4-FFF2-40B4-BE49-F238E27FC236}">
                  <a16:creationId xmlns:a16="http://schemas.microsoft.com/office/drawing/2014/main" id="{14DBCE77-AC23-46E5-A3B5-888F15332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2929653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4" name="Oval 80">
              <a:extLst>
                <a:ext uri="{FF2B5EF4-FFF2-40B4-BE49-F238E27FC236}">
                  <a16:creationId xmlns:a16="http://schemas.microsoft.com/office/drawing/2014/main" id="{2B0682A7-9F0B-4839-BB01-13798A921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2885310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5" name="Oval 81">
              <a:extLst>
                <a:ext uri="{FF2B5EF4-FFF2-40B4-BE49-F238E27FC236}">
                  <a16:creationId xmlns:a16="http://schemas.microsoft.com/office/drawing/2014/main" id="{8FE6F1B5-2870-48AD-AAEF-117F800A3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290546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6" name="Oval 82">
              <a:extLst>
                <a:ext uri="{FF2B5EF4-FFF2-40B4-BE49-F238E27FC236}">
                  <a16:creationId xmlns:a16="http://schemas.microsoft.com/office/drawing/2014/main" id="{CE812ADC-A79B-46D4-B8BC-8D00953AC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2900091"/>
              <a:ext cx="60468" cy="60467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7" name="Oval 83">
              <a:extLst>
                <a:ext uri="{FF2B5EF4-FFF2-40B4-BE49-F238E27FC236}">
                  <a16:creationId xmlns:a16="http://schemas.microsoft.com/office/drawing/2014/main" id="{05A08F51-2EC7-4E46-B787-0E0E51D15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2912185"/>
              <a:ext cx="36281" cy="362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8" name="Freeform 84">
              <a:extLst>
                <a:ext uri="{FF2B5EF4-FFF2-40B4-BE49-F238E27FC236}">
                  <a16:creationId xmlns:a16="http://schemas.microsoft.com/office/drawing/2014/main" id="{02418F49-BC02-4460-B02C-C6561C4A8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3268274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9" name="Line 85">
              <a:extLst>
                <a:ext uri="{FF2B5EF4-FFF2-40B4-BE49-F238E27FC236}">
                  <a16:creationId xmlns:a16="http://schemas.microsoft.com/office/drawing/2014/main" id="{C2321A55-F3BB-45C7-9480-5AD15191C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3467147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0" name="Oval 86">
              <a:extLst>
                <a:ext uri="{FF2B5EF4-FFF2-40B4-BE49-F238E27FC236}">
                  <a16:creationId xmlns:a16="http://schemas.microsoft.com/office/drawing/2014/main" id="{7DB7882F-9DDD-40EC-A9AF-E721D985E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3418773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1" name="Oval 87">
              <a:extLst>
                <a:ext uri="{FF2B5EF4-FFF2-40B4-BE49-F238E27FC236}">
                  <a16:creationId xmlns:a16="http://schemas.microsoft.com/office/drawing/2014/main" id="{9113036C-78D1-49BB-95A7-450E930A4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3438929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2" name="Oval 88">
              <a:extLst>
                <a:ext uri="{FF2B5EF4-FFF2-40B4-BE49-F238E27FC236}">
                  <a16:creationId xmlns:a16="http://schemas.microsoft.com/office/drawing/2014/main" id="{2FDC09D5-6BAE-43E2-BB03-4A7EDFAC6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3437585"/>
              <a:ext cx="60468" cy="60467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3" name="Oval 89">
              <a:extLst>
                <a:ext uri="{FF2B5EF4-FFF2-40B4-BE49-F238E27FC236}">
                  <a16:creationId xmlns:a16="http://schemas.microsoft.com/office/drawing/2014/main" id="{EC9FD14E-0E89-4660-AE79-4BE8DDB05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3451022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4" name="Oval 94">
              <a:extLst>
                <a:ext uri="{FF2B5EF4-FFF2-40B4-BE49-F238E27FC236}">
                  <a16:creationId xmlns:a16="http://schemas.microsoft.com/office/drawing/2014/main" id="{29EEF878-E735-488B-9974-084615D9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2620593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5" name="Oval 95">
              <a:extLst>
                <a:ext uri="{FF2B5EF4-FFF2-40B4-BE49-F238E27FC236}">
                  <a16:creationId xmlns:a16="http://schemas.microsoft.com/office/drawing/2014/main" id="{B612998A-FC48-4148-B152-355C16F98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2640750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6" name="Oval 96">
              <a:extLst>
                <a:ext uri="{FF2B5EF4-FFF2-40B4-BE49-F238E27FC236}">
                  <a16:creationId xmlns:a16="http://schemas.microsoft.com/office/drawing/2014/main" id="{D06D513C-C710-4251-A84A-C5F33591B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3066714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7" name="Oval 97">
              <a:extLst>
                <a:ext uri="{FF2B5EF4-FFF2-40B4-BE49-F238E27FC236}">
                  <a16:creationId xmlns:a16="http://schemas.microsoft.com/office/drawing/2014/main" id="{BA0876DB-F8C5-40D4-9857-7E665C5EB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3086871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8" name="Oval 98">
              <a:extLst>
                <a:ext uri="{FF2B5EF4-FFF2-40B4-BE49-F238E27FC236}">
                  <a16:creationId xmlns:a16="http://schemas.microsoft.com/office/drawing/2014/main" id="{50475A40-A00E-4015-A314-3F201D88C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3511491"/>
              <a:ext cx="96749" cy="95404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9" name="Oval 99">
              <a:extLst>
                <a:ext uri="{FF2B5EF4-FFF2-40B4-BE49-F238E27FC236}">
                  <a16:creationId xmlns:a16="http://schemas.microsoft.com/office/drawing/2014/main" id="{DD430160-CA33-4B09-8568-ABCC5FA2B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353030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0" name="Oval 100">
              <a:extLst>
                <a:ext uri="{FF2B5EF4-FFF2-40B4-BE49-F238E27FC236}">
                  <a16:creationId xmlns:a16="http://schemas.microsoft.com/office/drawing/2014/main" id="{6610E18C-63C5-4370-B620-4EED10B3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2620593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1" name="Oval 101">
              <a:extLst>
                <a:ext uri="{FF2B5EF4-FFF2-40B4-BE49-F238E27FC236}">
                  <a16:creationId xmlns:a16="http://schemas.microsoft.com/office/drawing/2014/main" id="{7C5F5066-1B74-4D51-A964-ED13B9C3A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2640750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2" name="Oval 102">
              <a:extLst>
                <a:ext uri="{FF2B5EF4-FFF2-40B4-BE49-F238E27FC236}">
                  <a16:creationId xmlns:a16="http://schemas.microsoft.com/office/drawing/2014/main" id="{FA4E5B3B-19DD-42F0-9B37-5884CFB0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3066714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3" name="Oval 103">
              <a:extLst>
                <a:ext uri="{FF2B5EF4-FFF2-40B4-BE49-F238E27FC236}">
                  <a16:creationId xmlns:a16="http://schemas.microsoft.com/office/drawing/2014/main" id="{C1DED902-4186-4906-A189-1109005CA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3086871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4" name="Oval 104">
              <a:extLst>
                <a:ext uri="{FF2B5EF4-FFF2-40B4-BE49-F238E27FC236}">
                  <a16:creationId xmlns:a16="http://schemas.microsoft.com/office/drawing/2014/main" id="{321F53CA-C177-4949-B6EC-231FDEA7F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3511491"/>
              <a:ext cx="96749" cy="95404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5" name="Oval 105">
              <a:extLst>
                <a:ext uri="{FF2B5EF4-FFF2-40B4-BE49-F238E27FC236}">
                  <a16:creationId xmlns:a16="http://schemas.microsoft.com/office/drawing/2014/main" id="{5F08DD16-D928-40BF-9449-4E0F1C1DD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353030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6" name="Freeform 106">
              <a:extLst>
                <a:ext uri="{FF2B5EF4-FFF2-40B4-BE49-F238E27FC236}">
                  <a16:creationId xmlns:a16="http://schemas.microsoft.com/office/drawing/2014/main" id="{999F8CD5-7E6B-47CB-96B2-6AB10E6B7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3800393"/>
              <a:ext cx="763241" cy="403121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7" name="Line 107">
              <a:extLst>
                <a:ext uri="{FF2B5EF4-FFF2-40B4-BE49-F238E27FC236}">
                  <a16:creationId xmlns:a16="http://schemas.microsoft.com/office/drawing/2014/main" id="{7794CE5C-0167-4F90-8CAC-ECA7D0AD1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4001954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651F9647-A87C-451B-9C45-C53505037B42}"/>
                </a:ext>
              </a:extLst>
            </p:cNvPr>
            <p:cNvGrpSpPr/>
            <p:nvPr userDrawn="1"/>
          </p:nvGrpSpPr>
          <p:grpSpPr>
            <a:xfrm>
              <a:off x="3933087" y="2025320"/>
              <a:ext cx="826397" cy="2006195"/>
              <a:chOff x="3933087" y="2025320"/>
              <a:chExt cx="826397" cy="2006195"/>
            </a:xfrm>
          </p:grpSpPr>
          <p:sp>
            <p:nvSpPr>
              <p:cNvPr id="795" name="Freeform 8">
                <a:extLst>
                  <a:ext uri="{FF2B5EF4-FFF2-40B4-BE49-F238E27FC236}">
                    <a16:creationId xmlns:a16="http://schemas.microsoft.com/office/drawing/2014/main" id="{D2206E54-16F2-4685-84B6-1C90BF7C4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087" y="2079069"/>
                <a:ext cx="826397" cy="338621"/>
              </a:xfrm>
              <a:custGeom>
                <a:avLst/>
                <a:gdLst>
                  <a:gd name="T0" fmla="*/ 0 w 823"/>
                  <a:gd name="T1" fmla="*/ 56 h 337"/>
                  <a:gd name="T2" fmla="*/ 56 w 823"/>
                  <a:gd name="T3" fmla="*/ 0 h 337"/>
                  <a:gd name="T4" fmla="*/ 767 w 823"/>
                  <a:gd name="T5" fmla="*/ 0 h 337"/>
                  <a:gd name="T6" fmla="*/ 823 w 823"/>
                  <a:gd name="T7" fmla="*/ 56 h 337"/>
                  <a:gd name="T8" fmla="*/ 823 w 823"/>
                  <a:gd name="T9" fmla="*/ 281 h 337"/>
                  <a:gd name="T10" fmla="*/ 767 w 823"/>
                  <a:gd name="T11" fmla="*/ 337 h 337"/>
                  <a:gd name="T12" fmla="*/ 56 w 823"/>
                  <a:gd name="T13" fmla="*/ 337 h 337"/>
                  <a:gd name="T14" fmla="*/ 0 w 823"/>
                  <a:gd name="T15" fmla="*/ 281 h 337"/>
                  <a:gd name="T16" fmla="*/ 0 w 823"/>
                  <a:gd name="T17" fmla="*/ 5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3" h="337">
                    <a:moveTo>
                      <a:pt x="0" y="56"/>
                    </a:moveTo>
                    <a:cubicBezTo>
                      <a:pt x="0" y="25"/>
                      <a:pt x="25" y="0"/>
                      <a:pt x="56" y="0"/>
                    </a:cubicBezTo>
                    <a:cubicBezTo>
                      <a:pt x="767" y="0"/>
                      <a:pt x="767" y="0"/>
                      <a:pt x="767" y="0"/>
                    </a:cubicBezTo>
                    <a:cubicBezTo>
                      <a:pt x="798" y="0"/>
                      <a:pt x="823" y="25"/>
                      <a:pt x="823" y="56"/>
                    </a:cubicBezTo>
                    <a:cubicBezTo>
                      <a:pt x="823" y="281"/>
                      <a:pt x="823" y="281"/>
                      <a:pt x="823" y="281"/>
                    </a:cubicBezTo>
                    <a:cubicBezTo>
                      <a:pt x="823" y="312"/>
                      <a:pt x="798" y="337"/>
                      <a:pt x="767" y="337"/>
                    </a:cubicBezTo>
                    <a:cubicBezTo>
                      <a:pt x="56" y="337"/>
                      <a:pt x="56" y="337"/>
                      <a:pt x="56" y="337"/>
                    </a:cubicBezTo>
                    <a:cubicBezTo>
                      <a:pt x="25" y="337"/>
                      <a:pt x="0" y="312"/>
                      <a:pt x="0" y="281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6" name="Line 22">
                <a:extLst>
                  <a:ext uri="{FF2B5EF4-FFF2-40B4-BE49-F238E27FC236}">
                    <a16:creationId xmlns:a16="http://schemas.microsoft.com/office/drawing/2014/main" id="{0B94FD84-9A34-40C9-BFC3-7776B32DD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957" y="2416346"/>
                <a:ext cx="0" cy="1585608"/>
              </a:xfrm>
              <a:prstGeom prst="line">
                <a:avLst/>
              </a:prstGeom>
              <a:noFill/>
              <a:ln w="9525" cap="flat">
                <a:solidFill>
                  <a:srgbClr val="0081E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7" name="Oval 48">
                <a:extLst>
                  <a:ext uri="{FF2B5EF4-FFF2-40B4-BE49-F238E27FC236}">
                    <a16:creationId xmlns:a16="http://schemas.microsoft.com/office/drawing/2014/main" id="{788252CD-1391-4DDE-B576-717C33D63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8583" y="2025320"/>
                <a:ext cx="96749" cy="96749"/>
              </a:xfrm>
              <a:prstGeom prst="ellipse">
                <a:avLst/>
              </a:pr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8" name="Oval 49">
                <a:extLst>
                  <a:ext uri="{FF2B5EF4-FFF2-40B4-BE49-F238E27FC236}">
                    <a16:creationId xmlns:a16="http://schemas.microsoft.com/office/drawing/2014/main" id="{D6054B63-D407-4B6D-9E27-46BD82E01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738" y="2045475"/>
                <a:ext cx="56437" cy="56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9" name="Oval 52">
                <a:extLst>
                  <a:ext uri="{FF2B5EF4-FFF2-40B4-BE49-F238E27FC236}">
                    <a16:creationId xmlns:a16="http://schemas.microsoft.com/office/drawing/2014/main" id="{D4C38DC1-F84B-45D9-B8B1-287C87118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263671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0" name="Oval 53">
                <a:extLst>
                  <a:ext uri="{FF2B5EF4-FFF2-40B4-BE49-F238E27FC236}">
                    <a16:creationId xmlns:a16="http://schemas.microsoft.com/office/drawing/2014/main" id="{B216C0DD-78CB-43E7-84E4-585A71DDC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2648813"/>
                <a:ext cx="36281" cy="362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1" name="Oval 54">
                <a:extLst>
                  <a:ext uri="{FF2B5EF4-FFF2-40B4-BE49-F238E27FC236}">
                    <a16:creationId xmlns:a16="http://schemas.microsoft.com/office/drawing/2014/main" id="{F866EF5E-C9A2-4B5F-8E67-C1882FE8B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3084183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2" name="Oval 55">
                <a:extLst>
                  <a:ext uri="{FF2B5EF4-FFF2-40B4-BE49-F238E27FC236}">
                    <a16:creationId xmlns:a16="http://schemas.microsoft.com/office/drawing/2014/main" id="{79987763-5E06-4625-9F24-615C41FF8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309627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3" name="Oval 56">
                <a:extLst>
                  <a:ext uri="{FF2B5EF4-FFF2-40B4-BE49-F238E27FC236}">
                    <a16:creationId xmlns:a16="http://schemas.microsoft.com/office/drawing/2014/main" id="{179C025A-8832-4349-BF08-C8A461554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3528959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4" name="Oval 57">
                <a:extLst>
                  <a:ext uri="{FF2B5EF4-FFF2-40B4-BE49-F238E27FC236}">
                    <a16:creationId xmlns:a16="http://schemas.microsoft.com/office/drawing/2014/main" id="{1A94B3F1-169E-4EDE-A053-41C3175A9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3542397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5" name="Oval 108">
                <a:extLst>
                  <a:ext uri="{FF2B5EF4-FFF2-40B4-BE49-F238E27FC236}">
                    <a16:creationId xmlns:a16="http://schemas.microsoft.com/office/drawing/2014/main" id="{A9C05AC9-AB2B-49BE-8A84-5F356846A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397104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6" name="Oval 109">
                <a:extLst>
                  <a:ext uri="{FF2B5EF4-FFF2-40B4-BE49-F238E27FC236}">
                    <a16:creationId xmlns:a16="http://schemas.microsoft.com/office/drawing/2014/main" id="{FDCEDA90-44A0-4EB9-B6AA-A6F939AF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398448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id="{0EA493B3-C0E3-4D72-9342-016E94193BDB}"/>
                </a:ext>
              </a:extLst>
            </p:cNvPr>
            <p:cNvGrpSpPr/>
            <p:nvPr userDrawn="1"/>
          </p:nvGrpSpPr>
          <p:grpSpPr>
            <a:xfrm>
              <a:off x="5288327" y="1830478"/>
              <a:ext cx="831773" cy="2201037"/>
              <a:chOff x="4876389" y="1830478"/>
              <a:chExt cx="831773" cy="2201037"/>
            </a:xfrm>
          </p:grpSpPr>
          <p:sp>
            <p:nvSpPr>
              <p:cNvPr id="780" name="Freeform 7">
                <a:extLst>
                  <a:ext uri="{FF2B5EF4-FFF2-40B4-BE49-F238E27FC236}">
                    <a16:creationId xmlns:a16="http://schemas.microsoft.com/office/drawing/2014/main" id="{81770E32-1ECA-443B-AB82-F60FB61E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389" y="2079069"/>
                <a:ext cx="831773" cy="338621"/>
              </a:xfrm>
              <a:custGeom>
                <a:avLst/>
                <a:gdLst>
                  <a:gd name="T0" fmla="*/ 0 w 827"/>
                  <a:gd name="T1" fmla="*/ 56 h 337"/>
                  <a:gd name="T2" fmla="*/ 57 w 827"/>
                  <a:gd name="T3" fmla="*/ 0 h 337"/>
                  <a:gd name="T4" fmla="*/ 771 w 827"/>
                  <a:gd name="T5" fmla="*/ 0 h 337"/>
                  <a:gd name="T6" fmla="*/ 827 w 827"/>
                  <a:gd name="T7" fmla="*/ 56 h 337"/>
                  <a:gd name="T8" fmla="*/ 827 w 827"/>
                  <a:gd name="T9" fmla="*/ 281 h 337"/>
                  <a:gd name="T10" fmla="*/ 771 w 827"/>
                  <a:gd name="T11" fmla="*/ 337 h 337"/>
                  <a:gd name="T12" fmla="*/ 57 w 827"/>
                  <a:gd name="T13" fmla="*/ 337 h 337"/>
                  <a:gd name="T14" fmla="*/ 0 w 827"/>
                  <a:gd name="T15" fmla="*/ 281 h 337"/>
                  <a:gd name="T16" fmla="*/ 0 w 827"/>
                  <a:gd name="T17" fmla="*/ 5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7" h="337">
                    <a:moveTo>
                      <a:pt x="0" y="56"/>
                    </a:moveTo>
                    <a:cubicBezTo>
                      <a:pt x="0" y="25"/>
                      <a:pt x="25" y="0"/>
                      <a:pt x="57" y="0"/>
                    </a:cubicBezTo>
                    <a:cubicBezTo>
                      <a:pt x="771" y="0"/>
                      <a:pt x="771" y="0"/>
                      <a:pt x="771" y="0"/>
                    </a:cubicBezTo>
                    <a:cubicBezTo>
                      <a:pt x="802" y="0"/>
                      <a:pt x="827" y="25"/>
                      <a:pt x="827" y="56"/>
                    </a:cubicBezTo>
                    <a:cubicBezTo>
                      <a:pt x="827" y="281"/>
                      <a:pt x="827" y="281"/>
                      <a:pt x="827" y="281"/>
                    </a:cubicBezTo>
                    <a:cubicBezTo>
                      <a:pt x="827" y="312"/>
                      <a:pt x="802" y="337"/>
                      <a:pt x="771" y="337"/>
                    </a:cubicBezTo>
                    <a:cubicBezTo>
                      <a:pt x="57" y="337"/>
                      <a:pt x="57" y="337"/>
                      <a:pt x="57" y="337"/>
                    </a:cubicBezTo>
                    <a:cubicBezTo>
                      <a:pt x="25" y="337"/>
                      <a:pt x="0" y="312"/>
                      <a:pt x="0" y="281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1" name="Line 15">
                <a:extLst>
                  <a:ext uri="{FF2B5EF4-FFF2-40B4-BE49-F238E27FC236}">
                    <a16:creationId xmlns:a16="http://schemas.microsoft.com/office/drawing/2014/main" id="{C17D4635-CAE4-4DAC-9196-9F32844BC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92947" y="1860039"/>
                <a:ext cx="0" cy="219028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2" name="Line 23">
                <a:extLst>
                  <a:ext uri="{FF2B5EF4-FFF2-40B4-BE49-F238E27FC236}">
                    <a16:creationId xmlns:a16="http://schemas.microsoft.com/office/drawing/2014/main" id="{7C9CAD96-92E6-47D2-BE8E-0A567A03F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2947" y="2416346"/>
                <a:ext cx="0" cy="1585608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3" name="Oval 46">
                <a:extLst>
                  <a:ext uri="{FF2B5EF4-FFF2-40B4-BE49-F238E27FC236}">
                    <a16:creationId xmlns:a16="http://schemas.microsoft.com/office/drawing/2014/main" id="{B081B083-B409-40F7-AF9A-D794BDBA7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4572" y="2025320"/>
                <a:ext cx="96749" cy="96749"/>
              </a:xfrm>
              <a:prstGeom prst="ellipse">
                <a:avLst/>
              </a:pr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4" name="Oval 47">
                <a:extLst>
                  <a:ext uri="{FF2B5EF4-FFF2-40B4-BE49-F238E27FC236}">
                    <a16:creationId xmlns:a16="http://schemas.microsoft.com/office/drawing/2014/main" id="{17B73EFC-C94C-42C4-ADAF-AAA032BF2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728" y="2045475"/>
                <a:ext cx="56437" cy="56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5" name="Oval 58">
                <a:extLst>
                  <a:ext uri="{FF2B5EF4-FFF2-40B4-BE49-F238E27FC236}">
                    <a16:creationId xmlns:a16="http://schemas.microsoft.com/office/drawing/2014/main" id="{0E7BA3A7-0C5B-4984-94A7-473D94F6B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263671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6" name="Oval 59">
                <a:extLst>
                  <a:ext uri="{FF2B5EF4-FFF2-40B4-BE49-F238E27FC236}">
                    <a16:creationId xmlns:a16="http://schemas.microsoft.com/office/drawing/2014/main" id="{03685513-29AF-4709-9C88-256D72176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2648813"/>
                <a:ext cx="34937" cy="362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7" name="Oval 60">
                <a:extLst>
                  <a:ext uri="{FF2B5EF4-FFF2-40B4-BE49-F238E27FC236}">
                    <a16:creationId xmlns:a16="http://schemas.microsoft.com/office/drawing/2014/main" id="{5BF655BA-CD2D-4CCA-90BC-04F4F48F9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3084183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8" name="Oval 61">
                <a:extLst>
                  <a:ext uri="{FF2B5EF4-FFF2-40B4-BE49-F238E27FC236}">
                    <a16:creationId xmlns:a16="http://schemas.microsoft.com/office/drawing/2014/main" id="{0D41B20D-7492-443F-B272-72D7A3798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3096276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9" name="Oval 62">
                <a:extLst>
                  <a:ext uri="{FF2B5EF4-FFF2-40B4-BE49-F238E27FC236}">
                    <a16:creationId xmlns:a16="http://schemas.microsoft.com/office/drawing/2014/main" id="{EF449508-69B5-4218-A3D0-0FC86F0CF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3528959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0" name="Oval 63">
                <a:extLst>
                  <a:ext uri="{FF2B5EF4-FFF2-40B4-BE49-F238E27FC236}">
                    <a16:creationId xmlns:a16="http://schemas.microsoft.com/office/drawing/2014/main" id="{408226BC-73D3-4120-A7D8-37B7E0EE1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3542397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1" name="Oval 90">
                <a:extLst>
                  <a:ext uri="{FF2B5EF4-FFF2-40B4-BE49-F238E27FC236}">
                    <a16:creationId xmlns:a16="http://schemas.microsoft.com/office/drawing/2014/main" id="{FCB01EDA-9B42-4CA5-AA8D-03A44150E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1830478"/>
                <a:ext cx="60468" cy="59124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2" name="Oval 91">
                <a:extLst>
                  <a:ext uri="{FF2B5EF4-FFF2-40B4-BE49-F238E27FC236}">
                    <a16:creationId xmlns:a16="http://schemas.microsoft.com/office/drawing/2014/main" id="{EC0AEFC3-BC5F-41B7-A0CA-1A6CFD304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1842571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3" name="Oval 110">
                <a:extLst>
                  <a:ext uri="{FF2B5EF4-FFF2-40B4-BE49-F238E27FC236}">
                    <a16:creationId xmlns:a16="http://schemas.microsoft.com/office/drawing/2014/main" id="{59197F08-C811-4BA7-8D9F-E7CB66814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397104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4" name="Oval 111">
                <a:extLst>
                  <a:ext uri="{FF2B5EF4-FFF2-40B4-BE49-F238E27FC236}">
                    <a16:creationId xmlns:a16="http://schemas.microsoft.com/office/drawing/2014/main" id="{C62E552A-C3DE-4A20-AE34-A4F4B83EB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3984486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60" name="Group 759">
              <a:extLst>
                <a:ext uri="{FF2B5EF4-FFF2-40B4-BE49-F238E27FC236}">
                  <a16:creationId xmlns:a16="http://schemas.microsoft.com/office/drawing/2014/main" id="{391B36F6-2CEE-49E8-B286-CF32172F6782}"/>
                </a:ext>
              </a:extLst>
            </p:cNvPr>
            <p:cNvGrpSpPr/>
            <p:nvPr userDrawn="1"/>
          </p:nvGrpSpPr>
          <p:grpSpPr>
            <a:xfrm>
              <a:off x="6648942" y="1830478"/>
              <a:ext cx="835803" cy="2201037"/>
              <a:chOff x="5842534" y="1830478"/>
              <a:chExt cx="835803" cy="2201037"/>
            </a:xfrm>
          </p:grpSpPr>
          <p:sp>
            <p:nvSpPr>
              <p:cNvPr id="765" name="Freeform 6">
                <a:extLst>
                  <a:ext uri="{FF2B5EF4-FFF2-40B4-BE49-F238E27FC236}">
                    <a16:creationId xmlns:a16="http://schemas.microsoft.com/office/drawing/2014/main" id="{D18C2430-B65D-4381-9E22-254B7B04C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34" y="2077725"/>
                <a:ext cx="835803" cy="338621"/>
              </a:xfrm>
              <a:custGeom>
                <a:avLst/>
                <a:gdLst>
                  <a:gd name="T0" fmla="*/ 0 w 830"/>
                  <a:gd name="T1" fmla="*/ 56 h 337"/>
                  <a:gd name="T2" fmla="*/ 57 w 830"/>
                  <a:gd name="T3" fmla="*/ 0 h 337"/>
                  <a:gd name="T4" fmla="*/ 774 w 830"/>
                  <a:gd name="T5" fmla="*/ 0 h 337"/>
                  <a:gd name="T6" fmla="*/ 830 w 830"/>
                  <a:gd name="T7" fmla="*/ 56 h 337"/>
                  <a:gd name="T8" fmla="*/ 830 w 830"/>
                  <a:gd name="T9" fmla="*/ 281 h 337"/>
                  <a:gd name="T10" fmla="*/ 774 w 830"/>
                  <a:gd name="T11" fmla="*/ 337 h 337"/>
                  <a:gd name="T12" fmla="*/ 57 w 830"/>
                  <a:gd name="T13" fmla="*/ 337 h 337"/>
                  <a:gd name="T14" fmla="*/ 0 w 830"/>
                  <a:gd name="T15" fmla="*/ 281 h 337"/>
                  <a:gd name="T16" fmla="*/ 0 w 830"/>
                  <a:gd name="T17" fmla="*/ 5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0" h="337">
                    <a:moveTo>
                      <a:pt x="0" y="56"/>
                    </a:moveTo>
                    <a:cubicBezTo>
                      <a:pt x="0" y="26"/>
                      <a:pt x="26" y="0"/>
                      <a:pt x="57" y="0"/>
                    </a:cubicBezTo>
                    <a:cubicBezTo>
                      <a:pt x="774" y="0"/>
                      <a:pt x="774" y="0"/>
                      <a:pt x="774" y="0"/>
                    </a:cubicBezTo>
                    <a:cubicBezTo>
                      <a:pt x="805" y="0"/>
                      <a:pt x="830" y="26"/>
                      <a:pt x="830" y="56"/>
                    </a:cubicBezTo>
                    <a:cubicBezTo>
                      <a:pt x="830" y="281"/>
                      <a:pt x="830" y="281"/>
                      <a:pt x="830" y="281"/>
                    </a:cubicBezTo>
                    <a:cubicBezTo>
                      <a:pt x="830" y="312"/>
                      <a:pt x="805" y="337"/>
                      <a:pt x="774" y="337"/>
                    </a:cubicBezTo>
                    <a:cubicBezTo>
                      <a:pt x="57" y="337"/>
                      <a:pt x="57" y="337"/>
                      <a:pt x="57" y="337"/>
                    </a:cubicBezTo>
                    <a:cubicBezTo>
                      <a:pt x="26" y="337"/>
                      <a:pt x="0" y="312"/>
                      <a:pt x="0" y="281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6" name="Line 16">
                <a:extLst>
                  <a:ext uri="{FF2B5EF4-FFF2-40B4-BE49-F238E27FC236}">
                    <a16:creationId xmlns:a16="http://schemas.microsoft.com/office/drawing/2014/main" id="{7B613A7E-45AB-45F3-85F9-9FFE78E27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7154" y="1860039"/>
                <a:ext cx="0" cy="219028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7" name="Line 24">
                <a:extLst>
                  <a:ext uri="{FF2B5EF4-FFF2-40B4-BE49-F238E27FC236}">
                    <a16:creationId xmlns:a16="http://schemas.microsoft.com/office/drawing/2014/main" id="{A5437058-ED54-443A-9BF4-DDCEFDD86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7154" y="2416346"/>
                <a:ext cx="0" cy="1585608"/>
              </a:xfrm>
              <a:prstGeom prst="line">
                <a:avLst/>
              </a:prstGeom>
              <a:noFill/>
              <a:ln w="9525" cap="flat">
                <a:solidFill>
                  <a:srgbClr val="0081E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8" name="Oval 44">
                <a:extLst>
                  <a:ext uri="{FF2B5EF4-FFF2-40B4-BE49-F238E27FC236}">
                    <a16:creationId xmlns:a16="http://schemas.microsoft.com/office/drawing/2014/main" id="{D26E78DF-2F40-4B7B-A43C-54F9A47C1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8779" y="2025320"/>
                <a:ext cx="96749" cy="96749"/>
              </a:xfrm>
              <a:prstGeom prst="ellipse">
                <a:avLst/>
              </a:pr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9" name="Oval 45">
                <a:extLst>
                  <a:ext uri="{FF2B5EF4-FFF2-40B4-BE49-F238E27FC236}">
                    <a16:creationId xmlns:a16="http://schemas.microsoft.com/office/drawing/2014/main" id="{EA90581C-D5F8-40EA-972A-23A7AB597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8936" y="2045475"/>
                <a:ext cx="56437" cy="56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0" name="Oval 64">
                <a:extLst>
                  <a:ext uri="{FF2B5EF4-FFF2-40B4-BE49-F238E27FC236}">
                    <a16:creationId xmlns:a16="http://schemas.microsoft.com/office/drawing/2014/main" id="{AB20AD65-D5B1-44F8-AE53-66BFDEB0B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263671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1" name="Oval 65">
                <a:extLst>
                  <a:ext uri="{FF2B5EF4-FFF2-40B4-BE49-F238E27FC236}">
                    <a16:creationId xmlns:a16="http://schemas.microsoft.com/office/drawing/2014/main" id="{4DAB01B2-34E6-48ED-9054-8650BA16F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2648813"/>
                <a:ext cx="36281" cy="362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2" name="Oval 66">
                <a:extLst>
                  <a:ext uri="{FF2B5EF4-FFF2-40B4-BE49-F238E27FC236}">
                    <a16:creationId xmlns:a16="http://schemas.microsoft.com/office/drawing/2014/main" id="{E904B30C-32F3-4B65-B1CC-DE4D25138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3084183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3" name="Oval 67">
                <a:extLst>
                  <a:ext uri="{FF2B5EF4-FFF2-40B4-BE49-F238E27FC236}">
                    <a16:creationId xmlns:a16="http://schemas.microsoft.com/office/drawing/2014/main" id="{7D3148D8-C216-4997-BE4B-3C1C7376F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309627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4" name="Oval 68">
                <a:extLst>
                  <a:ext uri="{FF2B5EF4-FFF2-40B4-BE49-F238E27FC236}">
                    <a16:creationId xmlns:a16="http://schemas.microsoft.com/office/drawing/2014/main" id="{009A59EA-5905-4B3B-9E5A-D37196165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3528959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5" name="Oval 69">
                <a:extLst>
                  <a:ext uri="{FF2B5EF4-FFF2-40B4-BE49-F238E27FC236}">
                    <a16:creationId xmlns:a16="http://schemas.microsoft.com/office/drawing/2014/main" id="{FC195437-CD78-4227-8E5C-0EB69153F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3542397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6" name="Oval 92">
                <a:extLst>
                  <a:ext uri="{FF2B5EF4-FFF2-40B4-BE49-F238E27FC236}">
                    <a16:creationId xmlns:a16="http://schemas.microsoft.com/office/drawing/2014/main" id="{6680B101-EF2C-46C5-BE97-4B0203814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1830478"/>
                <a:ext cx="60468" cy="59124"/>
              </a:xfrm>
              <a:prstGeom prst="ellipse">
                <a:avLst/>
              </a:pr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7" name="Oval 93">
                <a:extLst>
                  <a:ext uri="{FF2B5EF4-FFF2-40B4-BE49-F238E27FC236}">
                    <a16:creationId xmlns:a16="http://schemas.microsoft.com/office/drawing/2014/main" id="{EEAA8CBD-4CD7-498E-9EB6-0D5712766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1842571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8" name="Oval 112">
                <a:extLst>
                  <a:ext uri="{FF2B5EF4-FFF2-40B4-BE49-F238E27FC236}">
                    <a16:creationId xmlns:a16="http://schemas.microsoft.com/office/drawing/2014/main" id="{DA18EEB9-08E2-407B-9ED1-BE69EB540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397104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9" name="Oval 113">
                <a:extLst>
                  <a:ext uri="{FF2B5EF4-FFF2-40B4-BE49-F238E27FC236}">
                    <a16:creationId xmlns:a16="http://schemas.microsoft.com/office/drawing/2014/main" id="{CBE94CF8-3DE7-4168-83B1-6EA4D40A9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398448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761" name="Oval 114">
              <a:extLst>
                <a:ext uri="{FF2B5EF4-FFF2-40B4-BE49-F238E27FC236}">
                  <a16:creationId xmlns:a16="http://schemas.microsoft.com/office/drawing/2014/main" id="{F9315F03-09D2-4F59-A6BB-22EE6B2A2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3953579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2" name="Oval 115">
              <a:extLst>
                <a:ext uri="{FF2B5EF4-FFF2-40B4-BE49-F238E27FC236}">
                  <a16:creationId xmlns:a16="http://schemas.microsoft.com/office/drawing/2014/main" id="{B31C02A8-6687-4AEE-A8E4-C670E0C3E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3973736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3" name="Oval 116">
              <a:extLst>
                <a:ext uri="{FF2B5EF4-FFF2-40B4-BE49-F238E27FC236}">
                  <a16:creationId xmlns:a16="http://schemas.microsoft.com/office/drawing/2014/main" id="{F5F062C1-5012-4562-A218-E8FA29A01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3953579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4" name="Oval 117">
              <a:extLst>
                <a:ext uri="{FF2B5EF4-FFF2-40B4-BE49-F238E27FC236}">
                  <a16:creationId xmlns:a16="http://schemas.microsoft.com/office/drawing/2014/main" id="{AAA8DCE4-1CED-4496-BFE2-9012883B7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3973736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1C081-DD7D-4DA8-954E-6871424B79EB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grpSp>
        <p:nvGrpSpPr>
          <p:cNvPr id="651" name="Group 650">
            <a:extLst>
              <a:ext uri="{FF2B5EF4-FFF2-40B4-BE49-F238E27FC236}">
                <a16:creationId xmlns:a16="http://schemas.microsoft.com/office/drawing/2014/main" id="{01C629CA-626E-4DE4-9A13-D44895BC6801}"/>
              </a:ext>
            </a:extLst>
          </p:cNvPr>
          <p:cNvGrpSpPr/>
          <p:nvPr userDrawn="1"/>
        </p:nvGrpSpPr>
        <p:grpSpPr>
          <a:xfrm>
            <a:off x="4015361" y="2441646"/>
            <a:ext cx="2777165" cy="1843553"/>
            <a:chOff x="2012616" y="5608636"/>
            <a:chExt cx="2979739" cy="19780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2" name="Freeform 5">
              <a:extLst>
                <a:ext uri="{FF2B5EF4-FFF2-40B4-BE49-F238E27FC236}">
                  <a16:creationId xmlns:a16="http://schemas.microsoft.com/office/drawing/2014/main" id="{D548A92A-C053-41D2-B478-0B2041F95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5614986"/>
              <a:ext cx="2979739" cy="1971676"/>
            </a:xfrm>
            <a:custGeom>
              <a:avLst/>
              <a:gdLst>
                <a:gd name="T0" fmla="*/ 1191 w 2538"/>
                <a:gd name="T1" fmla="*/ 0 h 1680"/>
                <a:gd name="T2" fmla="*/ 804 w 2538"/>
                <a:gd name="T3" fmla="*/ 347 h 1680"/>
                <a:gd name="T4" fmla="*/ 394 w 2538"/>
                <a:gd name="T5" fmla="*/ 428 h 1680"/>
                <a:gd name="T6" fmla="*/ 435 w 2538"/>
                <a:gd name="T7" fmla="*/ 844 h 1680"/>
                <a:gd name="T8" fmla="*/ 117 w 2538"/>
                <a:gd name="T9" fmla="*/ 855 h 1680"/>
                <a:gd name="T10" fmla="*/ 21 w 2538"/>
                <a:gd name="T11" fmla="*/ 1159 h 1680"/>
                <a:gd name="T12" fmla="*/ 269 w 2538"/>
                <a:gd name="T13" fmla="*/ 1396 h 1680"/>
                <a:gd name="T14" fmla="*/ 510 w 2538"/>
                <a:gd name="T15" fmla="*/ 1382 h 1680"/>
                <a:gd name="T16" fmla="*/ 643 w 2538"/>
                <a:gd name="T17" fmla="*/ 1522 h 1680"/>
                <a:gd name="T18" fmla="*/ 1077 w 2538"/>
                <a:gd name="T19" fmla="*/ 1655 h 1680"/>
                <a:gd name="T20" fmla="*/ 1472 w 2538"/>
                <a:gd name="T21" fmla="*/ 1437 h 1680"/>
                <a:gd name="T22" fmla="*/ 1913 w 2538"/>
                <a:gd name="T23" fmla="*/ 1633 h 1680"/>
                <a:gd name="T24" fmla="*/ 2191 w 2538"/>
                <a:gd name="T25" fmla="*/ 1238 h 1680"/>
                <a:gd name="T26" fmla="*/ 2484 w 2538"/>
                <a:gd name="T27" fmla="*/ 1082 h 1680"/>
                <a:gd name="T28" fmla="*/ 2442 w 2538"/>
                <a:gd name="T29" fmla="*/ 753 h 1680"/>
                <a:gd name="T30" fmla="*/ 2119 w 2538"/>
                <a:gd name="T31" fmla="*/ 675 h 1680"/>
                <a:gd name="T32" fmla="*/ 1962 w 2538"/>
                <a:gd name="T33" fmla="*/ 354 h 1680"/>
                <a:gd name="T34" fmla="*/ 1607 w 2538"/>
                <a:gd name="T35" fmla="*/ 313 h 1680"/>
                <a:gd name="T36" fmla="*/ 1207 w 2538"/>
                <a:gd name="T37" fmla="*/ 0 h 1680"/>
                <a:gd name="T38" fmla="*/ 1191 w 2538"/>
                <a:gd name="T3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8" h="1680">
                  <a:moveTo>
                    <a:pt x="1191" y="0"/>
                  </a:moveTo>
                  <a:cubicBezTo>
                    <a:pt x="1003" y="8"/>
                    <a:pt x="832" y="162"/>
                    <a:pt x="804" y="347"/>
                  </a:cubicBezTo>
                  <a:cubicBezTo>
                    <a:pt x="673" y="269"/>
                    <a:pt x="485" y="306"/>
                    <a:pt x="394" y="428"/>
                  </a:cubicBezTo>
                  <a:cubicBezTo>
                    <a:pt x="303" y="551"/>
                    <a:pt x="322" y="742"/>
                    <a:pt x="435" y="844"/>
                  </a:cubicBezTo>
                  <a:cubicBezTo>
                    <a:pt x="341" y="781"/>
                    <a:pt x="207" y="786"/>
                    <a:pt x="117" y="855"/>
                  </a:cubicBezTo>
                  <a:cubicBezTo>
                    <a:pt x="28" y="924"/>
                    <a:pt x="0" y="1048"/>
                    <a:pt x="21" y="1159"/>
                  </a:cubicBezTo>
                  <a:cubicBezTo>
                    <a:pt x="41" y="1266"/>
                    <a:pt x="112" y="1382"/>
                    <a:pt x="269" y="1396"/>
                  </a:cubicBezTo>
                  <a:cubicBezTo>
                    <a:pt x="350" y="1403"/>
                    <a:pt x="510" y="1382"/>
                    <a:pt x="510" y="1382"/>
                  </a:cubicBezTo>
                  <a:cubicBezTo>
                    <a:pt x="510" y="1382"/>
                    <a:pt x="585" y="1474"/>
                    <a:pt x="643" y="1522"/>
                  </a:cubicBezTo>
                  <a:cubicBezTo>
                    <a:pt x="763" y="1620"/>
                    <a:pt x="922" y="1668"/>
                    <a:pt x="1077" y="1655"/>
                  </a:cubicBezTo>
                  <a:cubicBezTo>
                    <a:pt x="1231" y="1643"/>
                    <a:pt x="1379" y="1561"/>
                    <a:pt x="1472" y="1437"/>
                  </a:cubicBezTo>
                  <a:cubicBezTo>
                    <a:pt x="1550" y="1593"/>
                    <a:pt x="1745" y="1680"/>
                    <a:pt x="1913" y="1633"/>
                  </a:cubicBezTo>
                  <a:cubicBezTo>
                    <a:pt x="2081" y="1587"/>
                    <a:pt x="2204" y="1412"/>
                    <a:pt x="2191" y="1238"/>
                  </a:cubicBezTo>
                  <a:cubicBezTo>
                    <a:pt x="2308" y="1252"/>
                    <a:pt x="2430" y="1187"/>
                    <a:pt x="2484" y="1082"/>
                  </a:cubicBezTo>
                  <a:cubicBezTo>
                    <a:pt x="2538" y="978"/>
                    <a:pt x="2520" y="840"/>
                    <a:pt x="2442" y="753"/>
                  </a:cubicBezTo>
                  <a:cubicBezTo>
                    <a:pt x="2363" y="665"/>
                    <a:pt x="2229" y="633"/>
                    <a:pt x="2119" y="675"/>
                  </a:cubicBezTo>
                  <a:cubicBezTo>
                    <a:pt x="2124" y="551"/>
                    <a:pt x="2063" y="426"/>
                    <a:pt x="1962" y="354"/>
                  </a:cubicBezTo>
                  <a:cubicBezTo>
                    <a:pt x="1860" y="283"/>
                    <a:pt x="1722" y="266"/>
                    <a:pt x="1607" y="313"/>
                  </a:cubicBezTo>
                  <a:cubicBezTo>
                    <a:pt x="1563" y="135"/>
                    <a:pt x="1389" y="0"/>
                    <a:pt x="1207" y="0"/>
                  </a:cubicBezTo>
                  <a:cubicBezTo>
                    <a:pt x="1201" y="0"/>
                    <a:pt x="1196" y="0"/>
                    <a:pt x="1191" y="0"/>
                  </a:cubicBezTo>
                </a:path>
              </a:pathLst>
            </a:cu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3" name="Freeform 6">
              <a:extLst>
                <a:ext uri="{FF2B5EF4-FFF2-40B4-BE49-F238E27FC236}">
                  <a16:creationId xmlns:a16="http://schemas.microsoft.com/office/drawing/2014/main" id="{A5023CC3-126B-4ADD-B851-B90BC13F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55" y="6362699"/>
              <a:ext cx="404813" cy="204788"/>
            </a:xfrm>
            <a:custGeom>
              <a:avLst/>
              <a:gdLst>
                <a:gd name="T0" fmla="*/ 0 w 344"/>
                <a:gd name="T1" fmla="*/ 71 h 174"/>
                <a:gd name="T2" fmla="*/ 323 w 344"/>
                <a:gd name="T3" fmla="*/ 148 h 174"/>
                <a:gd name="T4" fmla="*/ 344 w 344"/>
                <a:gd name="T5" fmla="*/ 174 h 174"/>
                <a:gd name="T6" fmla="*/ 304 w 344"/>
                <a:gd name="T7" fmla="*/ 116 h 174"/>
                <a:gd name="T8" fmla="*/ 0 w 344"/>
                <a:gd name="T9" fmla="*/ 32 h 174"/>
                <a:gd name="T10" fmla="*/ 0 w 344"/>
                <a:gd name="T11" fmla="*/ 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174">
                  <a:moveTo>
                    <a:pt x="0" y="71"/>
                  </a:moveTo>
                  <a:cubicBezTo>
                    <a:pt x="110" y="28"/>
                    <a:pt x="245" y="61"/>
                    <a:pt x="323" y="148"/>
                  </a:cubicBezTo>
                  <a:cubicBezTo>
                    <a:pt x="331" y="156"/>
                    <a:pt x="337" y="165"/>
                    <a:pt x="344" y="174"/>
                  </a:cubicBezTo>
                  <a:cubicBezTo>
                    <a:pt x="333" y="153"/>
                    <a:pt x="320" y="133"/>
                    <a:pt x="304" y="116"/>
                  </a:cubicBezTo>
                  <a:cubicBezTo>
                    <a:pt x="230" y="33"/>
                    <a:pt x="106" y="0"/>
                    <a:pt x="0" y="32"/>
                  </a:cubicBezTo>
                  <a:cubicBezTo>
                    <a:pt x="1" y="45"/>
                    <a:pt x="1" y="58"/>
                    <a:pt x="0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4" name="Freeform 7">
              <a:extLst>
                <a:ext uri="{FF2B5EF4-FFF2-40B4-BE49-F238E27FC236}">
                  <a16:creationId xmlns:a16="http://schemas.microsoft.com/office/drawing/2014/main" id="{9F087F78-26DF-4A0F-9932-ED22495A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679" y="5929311"/>
              <a:ext cx="538163" cy="252413"/>
            </a:xfrm>
            <a:custGeom>
              <a:avLst/>
              <a:gdLst>
                <a:gd name="T0" fmla="*/ 10 w 458"/>
                <a:gd name="T1" fmla="*/ 78 h 216"/>
                <a:gd name="T2" fmla="*/ 365 w 458"/>
                <a:gd name="T3" fmla="*/ 120 h 216"/>
                <a:gd name="T4" fmla="*/ 458 w 458"/>
                <a:gd name="T5" fmla="*/ 216 h 216"/>
                <a:gd name="T6" fmla="*/ 346 w 458"/>
                <a:gd name="T7" fmla="*/ 87 h 216"/>
                <a:gd name="T8" fmla="*/ 0 w 458"/>
                <a:gd name="T9" fmla="*/ 42 h 216"/>
                <a:gd name="T10" fmla="*/ 10 w 458"/>
                <a:gd name="T11" fmla="*/ 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" h="216">
                  <a:moveTo>
                    <a:pt x="10" y="78"/>
                  </a:moveTo>
                  <a:cubicBezTo>
                    <a:pt x="125" y="32"/>
                    <a:pt x="264" y="48"/>
                    <a:pt x="365" y="120"/>
                  </a:cubicBezTo>
                  <a:cubicBezTo>
                    <a:pt x="402" y="146"/>
                    <a:pt x="433" y="179"/>
                    <a:pt x="458" y="216"/>
                  </a:cubicBezTo>
                  <a:cubicBezTo>
                    <a:pt x="431" y="165"/>
                    <a:pt x="392" y="121"/>
                    <a:pt x="346" y="87"/>
                  </a:cubicBezTo>
                  <a:cubicBezTo>
                    <a:pt x="247" y="17"/>
                    <a:pt x="113" y="0"/>
                    <a:pt x="0" y="42"/>
                  </a:cubicBezTo>
                  <a:cubicBezTo>
                    <a:pt x="4" y="54"/>
                    <a:pt x="7" y="66"/>
                    <a:pt x="10" y="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5" name="Freeform 8">
              <a:extLst>
                <a:ext uri="{FF2B5EF4-FFF2-40B4-BE49-F238E27FC236}">
                  <a16:creationId xmlns:a16="http://schemas.microsoft.com/office/drawing/2014/main" id="{4797E230-3BA0-4CAE-9C1E-E75C93D18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6532561"/>
              <a:ext cx="534988" cy="592138"/>
            </a:xfrm>
            <a:custGeom>
              <a:avLst/>
              <a:gdLst>
                <a:gd name="T0" fmla="*/ 40 w 455"/>
                <a:gd name="T1" fmla="*/ 410 h 504"/>
                <a:gd name="T2" fmla="*/ 137 w 455"/>
                <a:gd name="T3" fmla="*/ 105 h 504"/>
                <a:gd name="T4" fmla="*/ 455 w 455"/>
                <a:gd name="T5" fmla="*/ 95 h 504"/>
                <a:gd name="T6" fmla="*/ 415 w 455"/>
                <a:gd name="T7" fmla="*/ 50 h 504"/>
                <a:gd name="T8" fmla="*/ 117 w 455"/>
                <a:gd name="T9" fmla="*/ 73 h 504"/>
                <a:gd name="T10" fmla="*/ 21 w 455"/>
                <a:gd name="T11" fmla="*/ 377 h 504"/>
                <a:gd name="T12" fmla="*/ 72 w 455"/>
                <a:gd name="T13" fmla="*/ 504 h 504"/>
                <a:gd name="T14" fmla="*/ 40 w 455"/>
                <a:gd name="T15" fmla="*/ 41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4">
                  <a:moveTo>
                    <a:pt x="40" y="410"/>
                  </a:moveTo>
                  <a:cubicBezTo>
                    <a:pt x="20" y="298"/>
                    <a:pt x="47" y="174"/>
                    <a:pt x="137" y="105"/>
                  </a:cubicBezTo>
                  <a:cubicBezTo>
                    <a:pt x="227" y="36"/>
                    <a:pt x="361" y="31"/>
                    <a:pt x="455" y="95"/>
                  </a:cubicBezTo>
                  <a:cubicBezTo>
                    <a:pt x="440" y="81"/>
                    <a:pt x="426" y="66"/>
                    <a:pt x="415" y="50"/>
                  </a:cubicBezTo>
                  <a:cubicBezTo>
                    <a:pt x="323" y="0"/>
                    <a:pt x="201" y="9"/>
                    <a:pt x="117" y="73"/>
                  </a:cubicBezTo>
                  <a:cubicBezTo>
                    <a:pt x="28" y="142"/>
                    <a:pt x="0" y="266"/>
                    <a:pt x="21" y="377"/>
                  </a:cubicBezTo>
                  <a:cubicBezTo>
                    <a:pt x="29" y="420"/>
                    <a:pt x="45" y="465"/>
                    <a:pt x="72" y="504"/>
                  </a:cubicBezTo>
                  <a:cubicBezTo>
                    <a:pt x="56" y="473"/>
                    <a:pt x="46" y="441"/>
                    <a:pt x="40" y="41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6" name="Freeform 9">
              <a:extLst>
                <a:ext uri="{FF2B5EF4-FFF2-40B4-BE49-F238E27FC236}">
                  <a16:creationId xmlns:a16="http://schemas.microsoft.com/office/drawing/2014/main" id="{7FCE5FE3-2160-4F76-BFF6-70524AD8D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091" y="5608636"/>
              <a:ext cx="1474788" cy="939800"/>
            </a:xfrm>
            <a:custGeom>
              <a:avLst/>
              <a:gdLst>
                <a:gd name="T0" fmla="*/ 97 w 1256"/>
                <a:gd name="T1" fmla="*/ 467 h 801"/>
                <a:gd name="T2" fmla="*/ 507 w 1256"/>
                <a:gd name="T3" fmla="*/ 386 h 801"/>
                <a:gd name="T4" fmla="*/ 894 w 1256"/>
                <a:gd name="T5" fmla="*/ 39 h 801"/>
                <a:gd name="T6" fmla="*/ 1256 w 1256"/>
                <a:gd name="T7" fmla="*/ 229 h 801"/>
                <a:gd name="T8" fmla="*/ 875 w 1256"/>
                <a:gd name="T9" fmla="*/ 6 h 801"/>
                <a:gd name="T10" fmla="*/ 488 w 1256"/>
                <a:gd name="T11" fmla="*/ 353 h 801"/>
                <a:gd name="T12" fmla="*/ 78 w 1256"/>
                <a:gd name="T13" fmla="*/ 434 h 801"/>
                <a:gd name="T14" fmla="*/ 76 w 1256"/>
                <a:gd name="T15" fmla="*/ 801 h 801"/>
                <a:gd name="T16" fmla="*/ 97 w 1256"/>
                <a:gd name="T17" fmla="*/ 4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6" h="801">
                  <a:moveTo>
                    <a:pt x="97" y="467"/>
                  </a:moveTo>
                  <a:cubicBezTo>
                    <a:pt x="188" y="344"/>
                    <a:pt x="376" y="307"/>
                    <a:pt x="507" y="386"/>
                  </a:cubicBezTo>
                  <a:cubicBezTo>
                    <a:pt x="536" y="200"/>
                    <a:pt x="707" y="47"/>
                    <a:pt x="894" y="39"/>
                  </a:cubicBezTo>
                  <a:cubicBezTo>
                    <a:pt x="1037" y="33"/>
                    <a:pt x="1177" y="111"/>
                    <a:pt x="1256" y="229"/>
                  </a:cubicBezTo>
                  <a:cubicBezTo>
                    <a:pt x="1183" y="93"/>
                    <a:pt x="1030" y="0"/>
                    <a:pt x="875" y="6"/>
                  </a:cubicBezTo>
                  <a:cubicBezTo>
                    <a:pt x="687" y="14"/>
                    <a:pt x="516" y="168"/>
                    <a:pt x="488" y="353"/>
                  </a:cubicBezTo>
                  <a:cubicBezTo>
                    <a:pt x="357" y="275"/>
                    <a:pt x="169" y="312"/>
                    <a:pt x="78" y="434"/>
                  </a:cubicBezTo>
                  <a:cubicBezTo>
                    <a:pt x="0" y="539"/>
                    <a:pt x="3" y="694"/>
                    <a:pt x="76" y="801"/>
                  </a:cubicBezTo>
                  <a:cubicBezTo>
                    <a:pt x="23" y="697"/>
                    <a:pt x="27" y="562"/>
                    <a:pt x="97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57" name="Text Placeholder 2">
            <a:extLst>
              <a:ext uri="{FF2B5EF4-FFF2-40B4-BE49-F238E27FC236}">
                <a16:creationId xmlns:a16="http://schemas.microsoft.com/office/drawing/2014/main" id="{E064B680-1769-47E1-B39A-53618DF849E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353512" y="3080612"/>
            <a:ext cx="2091438" cy="5136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7" name="Text Placeholder 2">
            <a:extLst>
              <a:ext uri="{FF2B5EF4-FFF2-40B4-BE49-F238E27FC236}">
                <a16:creationId xmlns:a16="http://schemas.microsoft.com/office/drawing/2014/main" id="{36AE4880-EBBC-4E32-8891-B227858637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3030" y="1201596"/>
            <a:ext cx="1046855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8" name="Text Placeholder 2">
            <a:extLst>
              <a:ext uri="{FF2B5EF4-FFF2-40B4-BE49-F238E27FC236}">
                <a16:creationId xmlns:a16="http://schemas.microsoft.com/office/drawing/2014/main" id="{085890E0-5D3D-4980-9B39-E48BFB3CB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030" y="1333597"/>
            <a:ext cx="1046855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9" name="Text Placeholder 2">
            <a:extLst>
              <a:ext uri="{FF2B5EF4-FFF2-40B4-BE49-F238E27FC236}">
                <a16:creationId xmlns:a16="http://schemas.microsoft.com/office/drawing/2014/main" id="{0C707A05-9A18-412A-9B95-A8BAC1511A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576" y="1731859"/>
            <a:ext cx="1045514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0" name="Text Placeholder 2">
            <a:extLst>
              <a:ext uri="{FF2B5EF4-FFF2-40B4-BE49-F238E27FC236}">
                <a16:creationId xmlns:a16="http://schemas.microsoft.com/office/drawing/2014/main" id="{919E5047-5B92-4B88-840F-D374B26A7B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576" y="1863860"/>
            <a:ext cx="1045514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1" name="Text Placeholder 2">
            <a:extLst>
              <a:ext uri="{FF2B5EF4-FFF2-40B4-BE49-F238E27FC236}">
                <a16:creationId xmlns:a16="http://schemas.microsoft.com/office/drawing/2014/main" id="{8B50F88C-D114-4BC1-A638-A56BF35B7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6120" y="2265974"/>
            <a:ext cx="1022929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2" name="Text Placeholder 2">
            <a:extLst>
              <a:ext uri="{FF2B5EF4-FFF2-40B4-BE49-F238E27FC236}">
                <a16:creationId xmlns:a16="http://schemas.microsoft.com/office/drawing/2014/main" id="{DA0BC245-46EF-49F2-B7DE-7CC23AD455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6120" y="2397975"/>
            <a:ext cx="1022929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3" name="Text Placeholder 2">
            <a:extLst>
              <a:ext uri="{FF2B5EF4-FFF2-40B4-BE49-F238E27FC236}">
                <a16:creationId xmlns:a16="http://schemas.microsoft.com/office/drawing/2014/main" id="{79B14D77-0E47-4C11-81A3-263E9788F65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2665" y="2810139"/>
            <a:ext cx="103570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4" name="Text Placeholder 2">
            <a:extLst>
              <a:ext uri="{FF2B5EF4-FFF2-40B4-BE49-F238E27FC236}">
                <a16:creationId xmlns:a16="http://schemas.microsoft.com/office/drawing/2014/main" id="{F366E7D3-D1D1-460E-AB63-F063A5D2BD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2665" y="2942140"/>
            <a:ext cx="103570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5" name="Text Placeholder 2">
            <a:extLst>
              <a:ext uri="{FF2B5EF4-FFF2-40B4-BE49-F238E27FC236}">
                <a16:creationId xmlns:a16="http://schemas.microsoft.com/office/drawing/2014/main" id="{1AC08EDE-214E-4B4D-89AA-54E46C3663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9210" y="3340399"/>
            <a:ext cx="1020675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6" name="Text Placeholder 2">
            <a:extLst>
              <a:ext uri="{FF2B5EF4-FFF2-40B4-BE49-F238E27FC236}">
                <a16:creationId xmlns:a16="http://schemas.microsoft.com/office/drawing/2014/main" id="{FB712E17-FCCA-4173-91B1-4F2FCAA041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210" y="3472400"/>
            <a:ext cx="1020675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7" name="Text Placeholder 2">
            <a:extLst>
              <a:ext uri="{FF2B5EF4-FFF2-40B4-BE49-F238E27FC236}">
                <a16:creationId xmlns:a16="http://schemas.microsoft.com/office/drawing/2014/main" id="{8CF3C9D5-C4CD-4BA9-9BC8-67C7402447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756" y="3880712"/>
            <a:ext cx="101413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8" name="Text Placeholder 2">
            <a:extLst>
              <a:ext uri="{FF2B5EF4-FFF2-40B4-BE49-F238E27FC236}">
                <a16:creationId xmlns:a16="http://schemas.microsoft.com/office/drawing/2014/main" id="{EAEA78AD-E3BE-4432-80F3-7318F78A82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5756" y="4012713"/>
            <a:ext cx="101413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9" name="Text Placeholder 2">
            <a:extLst>
              <a:ext uri="{FF2B5EF4-FFF2-40B4-BE49-F238E27FC236}">
                <a16:creationId xmlns:a16="http://schemas.microsoft.com/office/drawing/2014/main" id="{3247B081-7F01-42EA-A63E-EEB66F6917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8433" y="1180013"/>
            <a:ext cx="1174994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0" name="Text Placeholder 2">
            <a:extLst>
              <a:ext uri="{FF2B5EF4-FFF2-40B4-BE49-F238E27FC236}">
                <a16:creationId xmlns:a16="http://schemas.microsoft.com/office/drawing/2014/main" id="{999E11F4-C33B-45B3-BE0C-BAAF1FEB8C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48433" y="1312014"/>
            <a:ext cx="1174994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1" name="Text Placeholder 2">
            <a:extLst>
              <a:ext uri="{FF2B5EF4-FFF2-40B4-BE49-F238E27FC236}">
                <a16:creationId xmlns:a16="http://schemas.microsoft.com/office/drawing/2014/main" id="{6BBAB9CF-9249-4592-8FBA-318902EDFE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2675" y="1185596"/>
            <a:ext cx="158569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2" name="Text Placeholder 2">
            <a:extLst>
              <a:ext uri="{FF2B5EF4-FFF2-40B4-BE49-F238E27FC236}">
                <a16:creationId xmlns:a16="http://schemas.microsoft.com/office/drawing/2014/main" id="{D0E13C3A-CAD2-41A5-975C-1ADA5B89D0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02675" y="1317597"/>
            <a:ext cx="158569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3" name="Text Placeholder 2">
            <a:extLst>
              <a:ext uri="{FF2B5EF4-FFF2-40B4-BE49-F238E27FC236}">
                <a16:creationId xmlns:a16="http://schemas.microsoft.com/office/drawing/2014/main" id="{79D74332-4B1C-4709-999D-488646BA3B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17657" y="2141970"/>
            <a:ext cx="837486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4" name="Text Placeholder 2">
            <a:extLst>
              <a:ext uri="{FF2B5EF4-FFF2-40B4-BE49-F238E27FC236}">
                <a16:creationId xmlns:a16="http://schemas.microsoft.com/office/drawing/2014/main" id="{FD4A75A0-42CE-4572-877F-8F5282EF078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17657" y="2273971"/>
            <a:ext cx="837486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5" name="Text Placeholder 2">
            <a:extLst>
              <a:ext uri="{FF2B5EF4-FFF2-40B4-BE49-F238E27FC236}">
                <a16:creationId xmlns:a16="http://schemas.microsoft.com/office/drawing/2014/main" id="{BC6D0F0F-FA99-4CC8-86F3-516DF881D1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84990" y="2142684"/>
            <a:ext cx="830769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6" name="Text Placeholder 2">
            <a:extLst>
              <a:ext uri="{FF2B5EF4-FFF2-40B4-BE49-F238E27FC236}">
                <a16:creationId xmlns:a16="http://schemas.microsoft.com/office/drawing/2014/main" id="{7DA20BD7-7530-4275-885C-A405E3A425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84990" y="2274685"/>
            <a:ext cx="830769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7" name="Text Placeholder 2">
            <a:extLst>
              <a:ext uri="{FF2B5EF4-FFF2-40B4-BE49-F238E27FC236}">
                <a16:creationId xmlns:a16="http://schemas.microsoft.com/office/drawing/2014/main" id="{6AAF4EB6-22A6-486F-9008-94122821AB0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50558" y="2143398"/>
            <a:ext cx="830851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8" name="Text Placeholder 2">
            <a:extLst>
              <a:ext uri="{FF2B5EF4-FFF2-40B4-BE49-F238E27FC236}">
                <a16:creationId xmlns:a16="http://schemas.microsoft.com/office/drawing/2014/main" id="{BA2FA291-1A20-49A5-AB5D-7ACCBAF3FB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0558" y="2275399"/>
            <a:ext cx="830851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9" name="Text Placeholder 2">
            <a:extLst>
              <a:ext uri="{FF2B5EF4-FFF2-40B4-BE49-F238E27FC236}">
                <a16:creationId xmlns:a16="http://schemas.microsoft.com/office/drawing/2014/main" id="{CC1E0466-DDA1-4FCB-A749-5C326112EC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67507" y="2537714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0" name="Text Placeholder 2">
            <a:extLst>
              <a:ext uri="{FF2B5EF4-FFF2-40B4-BE49-F238E27FC236}">
                <a16:creationId xmlns:a16="http://schemas.microsoft.com/office/drawing/2014/main" id="{88B0F95B-52ED-4BAD-878B-6DB6F79DBB6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67507" y="2669715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1" name="Text Placeholder 2">
            <a:extLst>
              <a:ext uri="{FF2B5EF4-FFF2-40B4-BE49-F238E27FC236}">
                <a16:creationId xmlns:a16="http://schemas.microsoft.com/office/drawing/2014/main" id="{C32DEF57-2F19-448B-AEDE-F2302D1786C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67507" y="2990541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C1608640-DC98-4125-A753-4E9A7CCC1D3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67507" y="3122542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3" name="Text Placeholder 2">
            <a:extLst>
              <a:ext uri="{FF2B5EF4-FFF2-40B4-BE49-F238E27FC236}">
                <a16:creationId xmlns:a16="http://schemas.microsoft.com/office/drawing/2014/main" id="{B2D0D62A-A325-49F5-804E-1919D0D512A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67507" y="3433316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4" name="Text Placeholder 2">
            <a:extLst>
              <a:ext uri="{FF2B5EF4-FFF2-40B4-BE49-F238E27FC236}">
                <a16:creationId xmlns:a16="http://schemas.microsoft.com/office/drawing/2014/main" id="{3CF16E40-47A4-4295-8E10-F3494473BA4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67507" y="3565317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5" name="Text Placeholder 2">
            <a:extLst>
              <a:ext uri="{FF2B5EF4-FFF2-40B4-BE49-F238E27FC236}">
                <a16:creationId xmlns:a16="http://schemas.microsoft.com/office/drawing/2014/main" id="{17040E11-5E39-4F2B-A3FC-FFB099CB900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67507" y="3875510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6" name="Text Placeholder 2">
            <a:extLst>
              <a:ext uri="{FF2B5EF4-FFF2-40B4-BE49-F238E27FC236}">
                <a16:creationId xmlns:a16="http://schemas.microsoft.com/office/drawing/2014/main" id="{17A4D533-590B-4B8C-9DBE-55361241E53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67507" y="4007511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7" name="Text Placeholder 2">
            <a:extLst>
              <a:ext uri="{FF2B5EF4-FFF2-40B4-BE49-F238E27FC236}">
                <a16:creationId xmlns:a16="http://schemas.microsoft.com/office/drawing/2014/main" id="{46B23079-71BC-4AB0-B58E-09A71D9D535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16200000">
            <a:off x="6840126" y="3087638"/>
            <a:ext cx="2104292" cy="1225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8" name="Text Placeholder 2">
            <a:extLst>
              <a:ext uri="{FF2B5EF4-FFF2-40B4-BE49-F238E27FC236}">
                <a16:creationId xmlns:a16="http://schemas.microsoft.com/office/drawing/2014/main" id="{8AA90C13-A1A2-4F4D-A597-8C347FA521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6974666" y="3061771"/>
            <a:ext cx="2104292" cy="16307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2E0A0A1C-CC8E-49FC-B85B-9999BB5FAB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5" name="Text Placeholder 3">
            <a:extLst>
              <a:ext uri="{FF2B5EF4-FFF2-40B4-BE49-F238E27FC236}">
                <a16:creationId xmlns:a16="http://schemas.microsoft.com/office/drawing/2014/main" id="{89FD3750-68C7-405A-AE37-77576913C5B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66" name="Text Placeholder 15">
            <a:extLst>
              <a:ext uri="{FF2B5EF4-FFF2-40B4-BE49-F238E27FC236}">
                <a16:creationId xmlns:a16="http://schemas.microsoft.com/office/drawing/2014/main" id="{7FB7CBDF-9B6D-4A7F-B379-9D8D8A5C7A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8000" y="634475"/>
            <a:ext cx="8388000" cy="4737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8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846263"/>
            <a:ext cx="8388000" cy="96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A9A19118-A2E6-4E99-8FAD-CC3FD4ED56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70" y="876300"/>
            <a:ext cx="1882775" cy="466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r>
              <a:rPr lang="pl-PL"/>
              <a:t>Logo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3065116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681ACB7-C2EE-4AB9-84E9-E996EFEAB5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3697907"/>
            <a:ext cx="8388000" cy="41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6549F-9982-4BA6-882E-5308FE9ACF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0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002726-9180-46FF-AC9A-4E435AEFB847}"/>
              </a:ext>
            </a:extLst>
          </p:cNvPr>
          <p:cNvGrpSpPr/>
          <p:nvPr userDrawn="1"/>
        </p:nvGrpSpPr>
        <p:grpSpPr>
          <a:xfrm>
            <a:off x="-1" y="1554539"/>
            <a:ext cx="8767415" cy="2515414"/>
            <a:chOff x="-1" y="1439463"/>
            <a:chExt cx="8767415" cy="3137936"/>
          </a:xfrm>
        </p:grpSpPr>
        <p:sp>
          <p:nvSpPr>
            <p:cNvPr id="245" name="Pentagon 3">
              <a:extLst>
                <a:ext uri="{FF2B5EF4-FFF2-40B4-BE49-F238E27FC236}">
                  <a16:creationId xmlns:a16="http://schemas.microsoft.com/office/drawing/2014/main" id="{C7A89CBE-93D9-4C16-9A81-001A26519ECD}"/>
                </a:ext>
              </a:extLst>
            </p:cNvPr>
            <p:cNvSpPr/>
            <p:nvPr userDrawn="1"/>
          </p:nvSpPr>
          <p:spPr>
            <a:xfrm>
              <a:off x="-1" y="1439463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6" name="Pentagon 4">
              <a:extLst>
                <a:ext uri="{FF2B5EF4-FFF2-40B4-BE49-F238E27FC236}">
                  <a16:creationId xmlns:a16="http://schemas.microsoft.com/office/drawing/2014/main" id="{6F36C5C3-3023-436D-ADEB-68F4F2BD8A8E}"/>
                </a:ext>
              </a:extLst>
            </p:cNvPr>
            <p:cNvSpPr/>
            <p:nvPr userDrawn="1"/>
          </p:nvSpPr>
          <p:spPr>
            <a:xfrm>
              <a:off x="-1" y="2228835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  <p:sp>
          <p:nvSpPr>
            <p:cNvPr id="247" name="Pentagon 5">
              <a:extLst>
                <a:ext uri="{FF2B5EF4-FFF2-40B4-BE49-F238E27FC236}">
                  <a16:creationId xmlns:a16="http://schemas.microsoft.com/office/drawing/2014/main" id="{288CDE37-AA48-40E5-B6B0-904FC50AE8BB}"/>
                </a:ext>
              </a:extLst>
            </p:cNvPr>
            <p:cNvSpPr/>
            <p:nvPr userDrawn="1"/>
          </p:nvSpPr>
          <p:spPr>
            <a:xfrm>
              <a:off x="-1" y="3018207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8" name="Pentagon 6">
              <a:extLst>
                <a:ext uri="{FF2B5EF4-FFF2-40B4-BE49-F238E27FC236}">
                  <a16:creationId xmlns:a16="http://schemas.microsoft.com/office/drawing/2014/main" id="{790C4CBA-9AAB-4FE5-A87C-B59D72E29F0C}"/>
                </a:ext>
              </a:extLst>
            </p:cNvPr>
            <p:cNvSpPr/>
            <p:nvPr userDrawn="1"/>
          </p:nvSpPr>
          <p:spPr>
            <a:xfrm>
              <a:off x="-1" y="3807580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</p:grpSp>
      <p:sp>
        <p:nvSpPr>
          <p:cNvPr id="249" name="Round Single Corner Rectangle 16">
            <a:extLst>
              <a:ext uri="{FF2B5EF4-FFF2-40B4-BE49-F238E27FC236}">
                <a16:creationId xmlns:a16="http://schemas.microsoft.com/office/drawing/2014/main" id="{C52AFB29-05D5-4F08-912A-CF82E994CFEB}"/>
              </a:ext>
            </a:extLst>
          </p:cNvPr>
          <p:cNvSpPr/>
          <p:nvPr userDrawn="1"/>
        </p:nvSpPr>
        <p:spPr>
          <a:xfrm>
            <a:off x="1208187" y="1264421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0" name="Round Single Corner Rectangle 17">
            <a:extLst>
              <a:ext uri="{FF2B5EF4-FFF2-40B4-BE49-F238E27FC236}">
                <a16:creationId xmlns:a16="http://schemas.microsoft.com/office/drawing/2014/main" id="{12030AC4-8471-4CF2-865E-FDBD22F01DD0}"/>
              </a:ext>
            </a:extLst>
          </p:cNvPr>
          <p:cNvSpPr/>
          <p:nvPr userDrawn="1"/>
        </p:nvSpPr>
        <p:spPr>
          <a:xfrm>
            <a:off x="2704466" y="1264421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251" name="Round Single Corner Rectangle 18">
            <a:extLst>
              <a:ext uri="{FF2B5EF4-FFF2-40B4-BE49-F238E27FC236}">
                <a16:creationId xmlns:a16="http://schemas.microsoft.com/office/drawing/2014/main" id="{79CE3538-1E8C-4702-8FD5-F0460D9B19DF}"/>
              </a:ext>
            </a:extLst>
          </p:cNvPr>
          <p:cNvSpPr/>
          <p:nvPr userDrawn="1"/>
        </p:nvSpPr>
        <p:spPr>
          <a:xfrm>
            <a:off x="4200746" y="1264421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2" name="Round Single Corner Rectangle 19">
            <a:extLst>
              <a:ext uri="{FF2B5EF4-FFF2-40B4-BE49-F238E27FC236}">
                <a16:creationId xmlns:a16="http://schemas.microsoft.com/office/drawing/2014/main" id="{A2337F83-9C96-4260-B39D-B0A031033745}"/>
              </a:ext>
            </a:extLst>
          </p:cNvPr>
          <p:cNvSpPr/>
          <p:nvPr userDrawn="1"/>
        </p:nvSpPr>
        <p:spPr>
          <a:xfrm>
            <a:off x="5697025" y="1264421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79E344-62AC-46DD-AF01-89762C3CE835}"/>
              </a:ext>
            </a:extLst>
          </p:cNvPr>
          <p:cNvGrpSpPr/>
          <p:nvPr userDrawn="1"/>
        </p:nvGrpSpPr>
        <p:grpSpPr>
          <a:xfrm>
            <a:off x="1204951" y="1630948"/>
            <a:ext cx="4511355" cy="2366808"/>
            <a:chOff x="1204951" y="1515872"/>
            <a:chExt cx="4511355" cy="2984429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DFE484AE-5FB6-46F1-BEC2-BE27FB104636}"/>
                </a:ext>
              </a:extLst>
            </p:cNvPr>
            <p:cNvGrpSpPr/>
            <p:nvPr userDrawn="1"/>
          </p:nvGrpSpPr>
          <p:grpSpPr>
            <a:xfrm>
              <a:off x="1204951" y="1515872"/>
              <a:ext cx="4501694" cy="603550"/>
              <a:chOff x="1329070" y="1272361"/>
              <a:chExt cx="4965403" cy="665720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3AF58C3-1EDA-4230-B6DB-8103F11244C0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A3792E6-9C45-4CA9-8926-CEC0F85D9B9D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9B20D5F6-56C5-4193-921A-C5FA6CF484E7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477E1923-6D71-43A8-9A4D-05711F08DED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A1A814A-8F54-4099-9D5A-93D99F91E247}"/>
                </a:ext>
              </a:extLst>
            </p:cNvPr>
            <p:cNvGrpSpPr/>
            <p:nvPr userDrawn="1"/>
          </p:nvGrpSpPr>
          <p:grpSpPr>
            <a:xfrm>
              <a:off x="1208171" y="2309498"/>
              <a:ext cx="4501694" cy="603550"/>
              <a:chOff x="1329070" y="1272361"/>
              <a:chExt cx="4965403" cy="665720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580EFFB-F475-4EDB-9621-58DE0C486631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54FFEAA-5B51-4B45-A2C7-A7C48D043AC1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ADC14DD5-D7E7-43C2-BB39-459DBB6195E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F7402F1-546F-47D5-9A52-0EFFD520D60D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57E36CF-0E5B-4B79-9CB3-6A43414BA5C5}"/>
                </a:ext>
              </a:extLst>
            </p:cNvPr>
            <p:cNvGrpSpPr/>
            <p:nvPr userDrawn="1"/>
          </p:nvGrpSpPr>
          <p:grpSpPr>
            <a:xfrm>
              <a:off x="1211391" y="3103125"/>
              <a:ext cx="4501694" cy="603550"/>
              <a:chOff x="1329070" y="1272361"/>
              <a:chExt cx="4965403" cy="665720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27633852-63BA-4E63-8FFA-C1C45101EF74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4EBC695-CB4F-4C94-BFD9-8B83C84FC767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2FC11B4-92AD-4A61-B6AD-2FDDD1FCDA6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FB27272B-0397-4E90-ACF4-ED57BBDF13D9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4BF91514-0076-45A2-9D5E-8A0AAC1810CF}"/>
                </a:ext>
              </a:extLst>
            </p:cNvPr>
            <p:cNvGrpSpPr/>
            <p:nvPr userDrawn="1"/>
          </p:nvGrpSpPr>
          <p:grpSpPr>
            <a:xfrm>
              <a:off x="1214612" y="3896751"/>
              <a:ext cx="4501694" cy="603550"/>
              <a:chOff x="1329070" y="1272361"/>
              <a:chExt cx="4965403" cy="665720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00A414B8-78DA-44E5-858A-361D3B7ADD93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230D14A8-3A28-4703-A0A9-C238E0CE7C0E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1B23EC9-C41C-4749-AA67-F76AFBFD6D92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A36F8104-48E1-46D9-85EE-1954D4C7E0E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1" name="Rounded Rectangle 66">
            <a:extLst>
              <a:ext uri="{FF2B5EF4-FFF2-40B4-BE49-F238E27FC236}">
                <a16:creationId xmlns:a16="http://schemas.microsoft.com/office/drawing/2014/main" id="{138CD2BD-E150-4900-BCB7-F14C0C9F7552}"/>
              </a:ext>
            </a:extLst>
          </p:cNvPr>
          <p:cNvSpPr/>
          <p:nvPr userDrawn="1"/>
        </p:nvSpPr>
        <p:spPr>
          <a:xfrm>
            <a:off x="1352242" y="1617905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2" name="Rounded Rectangle 67">
            <a:extLst>
              <a:ext uri="{FF2B5EF4-FFF2-40B4-BE49-F238E27FC236}">
                <a16:creationId xmlns:a16="http://schemas.microsoft.com/office/drawing/2014/main" id="{A15FA8D4-8293-42B5-BDBB-41DECDDD2C64}"/>
              </a:ext>
            </a:extLst>
          </p:cNvPr>
          <p:cNvSpPr/>
          <p:nvPr userDrawn="1"/>
        </p:nvSpPr>
        <p:spPr>
          <a:xfrm>
            <a:off x="2780073" y="1617905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3" name="Rounded Rectangle 68">
            <a:extLst>
              <a:ext uri="{FF2B5EF4-FFF2-40B4-BE49-F238E27FC236}">
                <a16:creationId xmlns:a16="http://schemas.microsoft.com/office/drawing/2014/main" id="{51788425-B326-4842-A828-269FBE4B7979}"/>
              </a:ext>
            </a:extLst>
          </p:cNvPr>
          <p:cNvSpPr/>
          <p:nvPr userDrawn="1"/>
        </p:nvSpPr>
        <p:spPr>
          <a:xfrm>
            <a:off x="1352242" y="1835037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4" name="Rounded Rectangle 69">
            <a:extLst>
              <a:ext uri="{FF2B5EF4-FFF2-40B4-BE49-F238E27FC236}">
                <a16:creationId xmlns:a16="http://schemas.microsoft.com/office/drawing/2014/main" id="{D73E5584-5823-4540-9FAC-C724C96843E1}"/>
              </a:ext>
            </a:extLst>
          </p:cNvPr>
          <p:cNvSpPr/>
          <p:nvPr userDrawn="1"/>
        </p:nvSpPr>
        <p:spPr>
          <a:xfrm>
            <a:off x="4300174" y="1617905"/>
            <a:ext cx="2578405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5" name="Rounded Rectangle 70">
            <a:extLst>
              <a:ext uri="{FF2B5EF4-FFF2-40B4-BE49-F238E27FC236}">
                <a16:creationId xmlns:a16="http://schemas.microsoft.com/office/drawing/2014/main" id="{10C730CB-C4FE-4D23-BC26-75582458DA90}"/>
              </a:ext>
            </a:extLst>
          </p:cNvPr>
          <p:cNvSpPr/>
          <p:nvPr userDrawn="1"/>
        </p:nvSpPr>
        <p:spPr>
          <a:xfrm>
            <a:off x="1352242" y="347364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86" name="Rounded Rectangle 71">
            <a:extLst>
              <a:ext uri="{FF2B5EF4-FFF2-40B4-BE49-F238E27FC236}">
                <a16:creationId xmlns:a16="http://schemas.microsoft.com/office/drawing/2014/main" id="{DBCCC677-D7F4-4361-8BF0-3B70F7829CC3}"/>
              </a:ext>
            </a:extLst>
          </p:cNvPr>
          <p:cNvSpPr/>
          <p:nvPr userDrawn="1"/>
        </p:nvSpPr>
        <p:spPr>
          <a:xfrm>
            <a:off x="1352242" y="2860125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7" name="Rounded Rectangle 72">
            <a:extLst>
              <a:ext uri="{FF2B5EF4-FFF2-40B4-BE49-F238E27FC236}">
                <a16:creationId xmlns:a16="http://schemas.microsoft.com/office/drawing/2014/main" id="{BB970A8C-1DBC-4FA9-ADA6-F473B473B1E6}"/>
              </a:ext>
            </a:extLst>
          </p:cNvPr>
          <p:cNvSpPr/>
          <p:nvPr userDrawn="1"/>
        </p:nvSpPr>
        <p:spPr>
          <a:xfrm>
            <a:off x="1352243" y="2247060"/>
            <a:ext cx="2397478" cy="159157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8" name="Rounded Rectangle 73">
            <a:extLst>
              <a:ext uri="{FF2B5EF4-FFF2-40B4-BE49-F238E27FC236}">
                <a16:creationId xmlns:a16="http://schemas.microsoft.com/office/drawing/2014/main" id="{9A3CBEEF-0DC0-43F3-8D05-5F13CAFB739B}"/>
              </a:ext>
            </a:extLst>
          </p:cNvPr>
          <p:cNvSpPr/>
          <p:nvPr userDrawn="1"/>
        </p:nvSpPr>
        <p:spPr>
          <a:xfrm>
            <a:off x="1352243" y="2465412"/>
            <a:ext cx="2397478" cy="15840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9" name="Rounded Rectangle 74">
            <a:extLst>
              <a:ext uri="{FF2B5EF4-FFF2-40B4-BE49-F238E27FC236}">
                <a16:creationId xmlns:a16="http://schemas.microsoft.com/office/drawing/2014/main" id="{08A85C63-CF1C-4027-9BB0-C7B2B9B55728}"/>
              </a:ext>
            </a:extLst>
          </p:cNvPr>
          <p:cNvSpPr/>
          <p:nvPr userDrawn="1"/>
        </p:nvSpPr>
        <p:spPr>
          <a:xfrm rot="16200000">
            <a:off x="3368753" y="2167308"/>
            <a:ext cx="1381398" cy="282591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0" name="Rounded Rectangle 75">
            <a:extLst>
              <a:ext uri="{FF2B5EF4-FFF2-40B4-BE49-F238E27FC236}">
                <a16:creationId xmlns:a16="http://schemas.microsoft.com/office/drawing/2014/main" id="{5794A1AB-C5B4-4A3C-BA41-5532E36574A4}"/>
              </a:ext>
            </a:extLst>
          </p:cNvPr>
          <p:cNvSpPr/>
          <p:nvPr userDrawn="1"/>
        </p:nvSpPr>
        <p:spPr>
          <a:xfrm>
            <a:off x="2421762" y="3259522"/>
            <a:ext cx="1718046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1" name="Rounded Rectangle 76">
            <a:extLst>
              <a:ext uri="{FF2B5EF4-FFF2-40B4-BE49-F238E27FC236}">
                <a16:creationId xmlns:a16="http://schemas.microsoft.com/office/drawing/2014/main" id="{26B39E4B-2F26-4ACC-84DB-58F278147539}"/>
              </a:ext>
            </a:extLst>
          </p:cNvPr>
          <p:cNvSpPr/>
          <p:nvPr userDrawn="1"/>
        </p:nvSpPr>
        <p:spPr>
          <a:xfrm>
            <a:off x="2425765" y="3083687"/>
            <a:ext cx="171404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2" name="Rounded Rectangle 77">
            <a:extLst>
              <a:ext uri="{FF2B5EF4-FFF2-40B4-BE49-F238E27FC236}">
                <a16:creationId xmlns:a16="http://schemas.microsoft.com/office/drawing/2014/main" id="{11FFDF09-28AE-4E49-9D42-74D4375A6915}"/>
              </a:ext>
            </a:extLst>
          </p:cNvPr>
          <p:cNvSpPr/>
          <p:nvPr userDrawn="1"/>
        </p:nvSpPr>
        <p:spPr>
          <a:xfrm>
            <a:off x="2780073" y="2852782"/>
            <a:ext cx="1109693" cy="210817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3" name="Rounded Rectangle 78">
            <a:extLst>
              <a:ext uri="{FF2B5EF4-FFF2-40B4-BE49-F238E27FC236}">
                <a16:creationId xmlns:a16="http://schemas.microsoft.com/office/drawing/2014/main" id="{77024A72-ACFA-4AAC-916B-456E9A45E9BE}"/>
              </a:ext>
            </a:extLst>
          </p:cNvPr>
          <p:cNvSpPr/>
          <p:nvPr userDrawn="1"/>
        </p:nvSpPr>
        <p:spPr>
          <a:xfrm>
            <a:off x="2803126" y="3478191"/>
            <a:ext cx="1856331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94" name="Rounded Rectangle 79">
            <a:extLst>
              <a:ext uri="{FF2B5EF4-FFF2-40B4-BE49-F238E27FC236}">
                <a16:creationId xmlns:a16="http://schemas.microsoft.com/office/drawing/2014/main" id="{E2E151BE-5A5F-499D-8048-80E5CAC85500}"/>
              </a:ext>
            </a:extLst>
          </p:cNvPr>
          <p:cNvSpPr/>
          <p:nvPr userDrawn="1"/>
        </p:nvSpPr>
        <p:spPr>
          <a:xfrm rot="16200000">
            <a:off x="4945688" y="2281019"/>
            <a:ext cx="1142403" cy="284400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5" name="Rounded Rectangle 80">
            <a:extLst>
              <a:ext uri="{FF2B5EF4-FFF2-40B4-BE49-F238E27FC236}">
                <a16:creationId xmlns:a16="http://schemas.microsoft.com/office/drawing/2014/main" id="{34CA7EFC-9EFA-47D5-ADE9-DEDFE9E58719}"/>
              </a:ext>
            </a:extLst>
          </p:cNvPr>
          <p:cNvSpPr/>
          <p:nvPr userDrawn="1"/>
        </p:nvSpPr>
        <p:spPr>
          <a:xfrm>
            <a:off x="1339314" y="3886937"/>
            <a:ext cx="553926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6" name="Rounded Rectangle 81">
            <a:extLst>
              <a:ext uri="{FF2B5EF4-FFF2-40B4-BE49-F238E27FC236}">
                <a16:creationId xmlns:a16="http://schemas.microsoft.com/office/drawing/2014/main" id="{43DDC5C3-1D37-4764-8102-7D4ABD89F191}"/>
              </a:ext>
            </a:extLst>
          </p:cNvPr>
          <p:cNvSpPr/>
          <p:nvPr userDrawn="1"/>
        </p:nvSpPr>
        <p:spPr>
          <a:xfrm>
            <a:off x="4266897" y="3080858"/>
            <a:ext cx="1116912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7" name="Rounded Rectangle 82">
            <a:extLst>
              <a:ext uri="{FF2B5EF4-FFF2-40B4-BE49-F238E27FC236}">
                <a16:creationId xmlns:a16="http://schemas.microsoft.com/office/drawing/2014/main" id="{E48E9444-AA95-4345-B6FB-C548271924FC}"/>
              </a:ext>
            </a:extLst>
          </p:cNvPr>
          <p:cNvSpPr/>
          <p:nvPr userDrawn="1"/>
        </p:nvSpPr>
        <p:spPr>
          <a:xfrm>
            <a:off x="4272088" y="3254972"/>
            <a:ext cx="2606490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8" name="Rounded Rectangle 83">
            <a:extLst>
              <a:ext uri="{FF2B5EF4-FFF2-40B4-BE49-F238E27FC236}">
                <a16:creationId xmlns:a16="http://schemas.microsoft.com/office/drawing/2014/main" id="{962FD1A0-855C-4C96-91B4-FA1C24F8E5F1}"/>
              </a:ext>
            </a:extLst>
          </p:cNvPr>
          <p:cNvSpPr/>
          <p:nvPr userDrawn="1"/>
        </p:nvSpPr>
        <p:spPr>
          <a:xfrm>
            <a:off x="5426421" y="3080858"/>
            <a:ext cx="1452158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9" name="Rounded Rectangle 84">
            <a:extLst>
              <a:ext uri="{FF2B5EF4-FFF2-40B4-BE49-F238E27FC236}">
                <a16:creationId xmlns:a16="http://schemas.microsoft.com/office/drawing/2014/main" id="{74E92809-ED8A-4D77-9CDB-46AC51849997}"/>
              </a:ext>
            </a:extLst>
          </p:cNvPr>
          <p:cNvSpPr/>
          <p:nvPr userDrawn="1"/>
        </p:nvSpPr>
        <p:spPr>
          <a:xfrm>
            <a:off x="4279749" y="3693999"/>
            <a:ext cx="2598829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301" name="Text Placeholder 2">
            <a:extLst>
              <a:ext uri="{FF2B5EF4-FFF2-40B4-BE49-F238E27FC236}">
                <a16:creationId xmlns:a16="http://schemas.microsoft.com/office/drawing/2014/main" id="{72BBE3D8-6A09-45DC-897C-C5ED8CAD9E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3284" y="1625030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2" name="Text Placeholder 2">
            <a:extLst>
              <a:ext uri="{FF2B5EF4-FFF2-40B4-BE49-F238E27FC236}">
                <a16:creationId xmlns:a16="http://schemas.microsoft.com/office/drawing/2014/main" id="{83D6873C-34F9-4E3F-BB69-7DBB49E07B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68703" y="1844462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D4A02633-18C3-4E2C-8995-7D6D4916A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0971" y="1620635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C240BC19-4878-48FE-8ED8-E64A7DD7BD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5158" y="1625030"/>
            <a:ext cx="258342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EEA9ED2B-DE37-4A33-A932-F5E9683B5F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62838" y="2252239"/>
            <a:ext cx="238688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6" name="Text Placeholder 2">
            <a:extLst>
              <a:ext uri="{FF2B5EF4-FFF2-40B4-BE49-F238E27FC236}">
                <a16:creationId xmlns:a16="http://schemas.microsoft.com/office/drawing/2014/main" id="{CAD3100E-4B07-431E-9728-2E2A5B53F2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68703" y="2470453"/>
            <a:ext cx="2386883" cy="15919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7" name="Text Placeholder 2">
            <a:extLst>
              <a:ext uri="{FF2B5EF4-FFF2-40B4-BE49-F238E27FC236}">
                <a16:creationId xmlns:a16="http://schemas.microsoft.com/office/drawing/2014/main" id="{3FB05462-35C8-42E9-B41A-5881638C78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80073" y="2852562"/>
            <a:ext cx="1109693" cy="20533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8" name="Text Placeholder 2">
            <a:extLst>
              <a:ext uri="{FF2B5EF4-FFF2-40B4-BE49-F238E27FC236}">
                <a16:creationId xmlns:a16="http://schemas.microsoft.com/office/drawing/2014/main" id="{DFE25417-AF5F-4AA5-9043-33797D9E2C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59177" y="2859400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9" name="Text Placeholder 2">
            <a:extLst>
              <a:ext uri="{FF2B5EF4-FFF2-40B4-BE49-F238E27FC236}">
                <a16:creationId xmlns:a16="http://schemas.microsoft.com/office/drawing/2014/main" id="{9A564767-5733-4F69-8E55-685727EA00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63074" y="3482741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E5B05653-A46B-459A-A8A3-F215E17E17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9088" y="3891128"/>
            <a:ext cx="551949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88858AD3-E597-4B76-83ED-E64FD58F61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4687" y="3480577"/>
            <a:ext cx="184477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7853AC83-84CF-4435-A43F-0FB79AF360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89518" y="3258431"/>
            <a:ext cx="2589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D5111C97-F6BD-47EA-A50C-7FD776F148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9518" y="3085402"/>
            <a:ext cx="1104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4" name="Text Placeholder 2">
            <a:extLst>
              <a:ext uri="{FF2B5EF4-FFF2-40B4-BE49-F238E27FC236}">
                <a16:creationId xmlns:a16="http://schemas.microsoft.com/office/drawing/2014/main" id="{10831718-2C03-4FA6-9E7A-199A8333B0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6420" y="3084528"/>
            <a:ext cx="1452157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FD93CEB5-7414-4E1E-A31F-169388390A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00174" y="3696212"/>
            <a:ext cx="257840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D633352-489A-46D9-B893-0EFD402172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73113" y="3086807"/>
            <a:ext cx="1614648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96679E12-FE68-4CBF-AED6-52C04A196E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15241" y="3259159"/>
            <a:ext cx="1710854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8" name="Text Placeholder 2">
            <a:extLst>
              <a:ext uri="{FF2B5EF4-FFF2-40B4-BE49-F238E27FC236}">
                <a16:creationId xmlns:a16="http://schemas.microsoft.com/office/drawing/2014/main" id="{5F10568E-96C5-4650-9505-270549744A2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1391" y="1261391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9" name="Text Placeholder 2">
            <a:extLst>
              <a:ext uri="{FF2B5EF4-FFF2-40B4-BE49-F238E27FC236}">
                <a16:creationId xmlns:a16="http://schemas.microsoft.com/office/drawing/2014/main" id="{7B8F90FC-0E43-435C-BB96-B3E6F6AD94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06068" y="1260873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79490139-1F93-4817-9D4F-E2497BC239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00745" y="1260355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1" name="Text Placeholder 2">
            <a:extLst>
              <a:ext uri="{FF2B5EF4-FFF2-40B4-BE49-F238E27FC236}">
                <a16:creationId xmlns:a16="http://schemas.microsoft.com/office/drawing/2014/main" id="{7143C262-C397-4A5C-814D-A0A47082BA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95422" y="1259837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3CCF556C-0A77-4137-BD1F-5148188A40F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87" y="1549566"/>
            <a:ext cx="1193338" cy="6220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3" name="Text Placeholder 2">
            <a:extLst>
              <a:ext uri="{FF2B5EF4-FFF2-40B4-BE49-F238E27FC236}">
                <a16:creationId xmlns:a16="http://schemas.microsoft.com/office/drawing/2014/main" id="{694A35E1-6EB8-4367-A0DB-2BDB76D2DB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6" y="2182338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A6DB6520-B1B6-4B62-9357-08AD1191E09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545" y="2815110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32C7DA94-0439-401C-B8AB-79E77D406B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674" y="3447882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1286CE80-9723-4124-AC0A-C1B161F9A7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3366658" y="2165212"/>
            <a:ext cx="1385592" cy="28259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7" name="Text Placeholder 2">
            <a:extLst>
              <a:ext uri="{FF2B5EF4-FFF2-40B4-BE49-F238E27FC236}">
                <a16:creationId xmlns:a16="http://schemas.microsoft.com/office/drawing/2014/main" id="{3628A305-DD9F-4585-B1E0-B1D3489086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4945688" y="2281020"/>
            <a:ext cx="1142405" cy="28439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4C414E-551E-4DD0-ABFB-FC29351E02EC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83" name="Rounded Rectangle 12">
            <a:extLst>
              <a:ext uri="{FF2B5EF4-FFF2-40B4-BE49-F238E27FC236}">
                <a16:creationId xmlns:a16="http://schemas.microsoft.com/office/drawing/2014/main" id="{49026369-228F-4F70-A411-814B04C160F5}"/>
              </a:ext>
            </a:extLst>
          </p:cNvPr>
          <p:cNvSpPr/>
          <p:nvPr userDrawn="1"/>
        </p:nvSpPr>
        <p:spPr>
          <a:xfrm>
            <a:off x="376588" y="4372524"/>
            <a:ext cx="130552" cy="130552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4" name="Rounded Rectangle 13">
            <a:extLst>
              <a:ext uri="{FF2B5EF4-FFF2-40B4-BE49-F238E27FC236}">
                <a16:creationId xmlns:a16="http://schemas.microsoft.com/office/drawing/2014/main" id="{436EAF7E-F6AA-407D-AC05-07A53A180FBF}"/>
              </a:ext>
            </a:extLst>
          </p:cNvPr>
          <p:cNvSpPr/>
          <p:nvPr userDrawn="1"/>
        </p:nvSpPr>
        <p:spPr>
          <a:xfrm>
            <a:off x="1308214" y="4372524"/>
            <a:ext cx="130552" cy="130552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F1DCC3B7-988B-493C-8FAE-5CBD3A6D06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451900" y="4309051"/>
            <a:ext cx="1717124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A4FC6674-DC84-4C30-8ECD-BCF5D7529D0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20274" y="4302523"/>
            <a:ext cx="1506281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5CC9AD58-BBC2-49B3-B196-BFA97BF1DAB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93" name="Text Placeholder 15">
            <a:extLst>
              <a:ext uri="{FF2B5EF4-FFF2-40B4-BE49-F238E27FC236}">
                <a16:creationId xmlns:a16="http://schemas.microsoft.com/office/drawing/2014/main" id="{D1535448-2B9E-4A1A-A293-5A3AD221702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9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2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002726-9180-46FF-AC9A-4E435AEFB847}"/>
              </a:ext>
            </a:extLst>
          </p:cNvPr>
          <p:cNvGrpSpPr/>
          <p:nvPr userDrawn="1"/>
        </p:nvGrpSpPr>
        <p:grpSpPr>
          <a:xfrm>
            <a:off x="-1" y="1431535"/>
            <a:ext cx="8767415" cy="2515414"/>
            <a:chOff x="-1" y="1439463"/>
            <a:chExt cx="8767415" cy="3137936"/>
          </a:xfrm>
        </p:grpSpPr>
        <p:sp>
          <p:nvSpPr>
            <p:cNvPr id="245" name="Pentagon 3">
              <a:extLst>
                <a:ext uri="{FF2B5EF4-FFF2-40B4-BE49-F238E27FC236}">
                  <a16:creationId xmlns:a16="http://schemas.microsoft.com/office/drawing/2014/main" id="{C7A89CBE-93D9-4C16-9A81-001A26519ECD}"/>
                </a:ext>
              </a:extLst>
            </p:cNvPr>
            <p:cNvSpPr/>
            <p:nvPr userDrawn="1"/>
          </p:nvSpPr>
          <p:spPr>
            <a:xfrm>
              <a:off x="-1" y="1439463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6" name="Pentagon 4">
              <a:extLst>
                <a:ext uri="{FF2B5EF4-FFF2-40B4-BE49-F238E27FC236}">
                  <a16:creationId xmlns:a16="http://schemas.microsoft.com/office/drawing/2014/main" id="{6F36C5C3-3023-436D-ADEB-68F4F2BD8A8E}"/>
                </a:ext>
              </a:extLst>
            </p:cNvPr>
            <p:cNvSpPr/>
            <p:nvPr userDrawn="1"/>
          </p:nvSpPr>
          <p:spPr>
            <a:xfrm>
              <a:off x="-1" y="2228835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  <p:sp>
          <p:nvSpPr>
            <p:cNvPr id="247" name="Pentagon 5">
              <a:extLst>
                <a:ext uri="{FF2B5EF4-FFF2-40B4-BE49-F238E27FC236}">
                  <a16:creationId xmlns:a16="http://schemas.microsoft.com/office/drawing/2014/main" id="{288CDE37-AA48-40E5-B6B0-904FC50AE8BB}"/>
                </a:ext>
              </a:extLst>
            </p:cNvPr>
            <p:cNvSpPr/>
            <p:nvPr userDrawn="1"/>
          </p:nvSpPr>
          <p:spPr>
            <a:xfrm>
              <a:off x="-1" y="3018207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8" name="Pentagon 6">
              <a:extLst>
                <a:ext uri="{FF2B5EF4-FFF2-40B4-BE49-F238E27FC236}">
                  <a16:creationId xmlns:a16="http://schemas.microsoft.com/office/drawing/2014/main" id="{790C4CBA-9AAB-4FE5-A87C-B59D72E29F0C}"/>
                </a:ext>
              </a:extLst>
            </p:cNvPr>
            <p:cNvSpPr/>
            <p:nvPr userDrawn="1"/>
          </p:nvSpPr>
          <p:spPr>
            <a:xfrm>
              <a:off x="-1" y="3807580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</p:grpSp>
      <p:sp>
        <p:nvSpPr>
          <p:cNvPr id="249" name="Round Single Corner Rectangle 16">
            <a:extLst>
              <a:ext uri="{FF2B5EF4-FFF2-40B4-BE49-F238E27FC236}">
                <a16:creationId xmlns:a16="http://schemas.microsoft.com/office/drawing/2014/main" id="{C52AFB29-05D5-4F08-912A-CF82E994CFEB}"/>
              </a:ext>
            </a:extLst>
          </p:cNvPr>
          <p:cNvSpPr/>
          <p:nvPr userDrawn="1"/>
        </p:nvSpPr>
        <p:spPr>
          <a:xfrm>
            <a:off x="1208187" y="1141417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0" name="Round Single Corner Rectangle 17">
            <a:extLst>
              <a:ext uri="{FF2B5EF4-FFF2-40B4-BE49-F238E27FC236}">
                <a16:creationId xmlns:a16="http://schemas.microsoft.com/office/drawing/2014/main" id="{12030AC4-8471-4CF2-865E-FDBD22F01DD0}"/>
              </a:ext>
            </a:extLst>
          </p:cNvPr>
          <p:cNvSpPr/>
          <p:nvPr userDrawn="1"/>
        </p:nvSpPr>
        <p:spPr>
          <a:xfrm>
            <a:off x="2704466" y="1141417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251" name="Round Single Corner Rectangle 18">
            <a:extLst>
              <a:ext uri="{FF2B5EF4-FFF2-40B4-BE49-F238E27FC236}">
                <a16:creationId xmlns:a16="http://schemas.microsoft.com/office/drawing/2014/main" id="{79CE3538-1E8C-4702-8FD5-F0460D9B19DF}"/>
              </a:ext>
            </a:extLst>
          </p:cNvPr>
          <p:cNvSpPr/>
          <p:nvPr userDrawn="1"/>
        </p:nvSpPr>
        <p:spPr>
          <a:xfrm>
            <a:off x="4200746" y="1141417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2" name="Round Single Corner Rectangle 19">
            <a:extLst>
              <a:ext uri="{FF2B5EF4-FFF2-40B4-BE49-F238E27FC236}">
                <a16:creationId xmlns:a16="http://schemas.microsoft.com/office/drawing/2014/main" id="{A2337F83-9C96-4260-B39D-B0A031033745}"/>
              </a:ext>
            </a:extLst>
          </p:cNvPr>
          <p:cNvSpPr/>
          <p:nvPr userDrawn="1"/>
        </p:nvSpPr>
        <p:spPr>
          <a:xfrm>
            <a:off x="5697025" y="1141417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79E344-62AC-46DD-AF01-89762C3CE835}"/>
              </a:ext>
            </a:extLst>
          </p:cNvPr>
          <p:cNvGrpSpPr/>
          <p:nvPr userDrawn="1"/>
        </p:nvGrpSpPr>
        <p:grpSpPr>
          <a:xfrm>
            <a:off x="1204951" y="1507944"/>
            <a:ext cx="4511355" cy="2366808"/>
            <a:chOff x="1204951" y="1515872"/>
            <a:chExt cx="4511355" cy="2984429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DFE484AE-5FB6-46F1-BEC2-BE27FB104636}"/>
                </a:ext>
              </a:extLst>
            </p:cNvPr>
            <p:cNvGrpSpPr/>
            <p:nvPr userDrawn="1"/>
          </p:nvGrpSpPr>
          <p:grpSpPr>
            <a:xfrm>
              <a:off x="1204951" y="1515872"/>
              <a:ext cx="4501694" cy="603550"/>
              <a:chOff x="1329070" y="1272361"/>
              <a:chExt cx="4965403" cy="665720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3AF58C3-1EDA-4230-B6DB-8103F11244C0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A3792E6-9C45-4CA9-8926-CEC0F85D9B9D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9B20D5F6-56C5-4193-921A-C5FA6CF484E7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477E1923-6D71-43A8-9A4D-05711F08DED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A1A814A-8F54-4099-9D5A-93D99F91E247}"/>
                </a:ext>
              </a:extLst>
            </p:cNvPr>
            <p:cNvGrpSpPr/>
            <p:nvPr userDrawn="1"/>
          </p:nvGrpSpPr>
          <p:grpSpPr>
            <a:xfrm>
              <a:off x="1208171" y="2309498"/>
              <a:ext cx="4501694" cy="603550"/>
              <a:chOff x="1329070" y="1272361"/>
              <a:chExt cx="4965403" cy="665720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580EFFB-F475-4EDB-9621-58DE0C486631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54FFEAA-5B51-4B45-A2C7-A7C48D043AC1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ADC14DD5-D7E7-43C2-BB39-459DBB6195E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F7402F1-546F-47D5-9A52-0EFFD520D60D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57E36CF-0E5B-4B79-9CB3-6A43414BA5C5}"/>
                </a:ext>
              </a:extLst>
            </p:cNvPr>
            <p:cNvGrpSpPr/>
            <p:nvPr userDrawn="1"/>
          </p:nvGrpSpPr>
          <p:grpSpPr>
            <a:xfrm>
              <a:off x="1211391" y="3103125"/>
              <a:ext cx="4501694" cy="603550"/>
              <a:chOff x="1329070" y="1272361"/>
              <a:chExt cx="4965403" cy="665720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27633852-63BA-4E63-8FFA-C1C45101EF74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4EBC695-CB4F-4C94-BFD9-8B83C84FC767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2FC11B4-92AD-4A61-B6AD-2FDDD1FCDA6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FB27272B-0397-4E90-ACF4-ED57BBDF13D9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4BF91514-0076-45A2-9D5E-8A0AAC1810CF}"/>
                </a:ext>
              </a:extLst>
            </p:cNvPr>
            <p:cNvGrpSpPr/>
            <p:nvPr userDrawn="1"/>
          </p:nvGrpSpPr>
          <p:grpSpPr>
            <a:xfrm>
              <a:off x="1214612" y="3896751"/>
              <a:ext cx="4501694" cy="603550"/>
              <a:chOff x="1329070" y="1272361"/>
              <a:chExt cx="4965403" cy="665720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00A414B8-78DA-44E5-858A-361D3B7ADD93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230D14A8-3A28-4703-A0A9-C238E0CE7C0E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1B23EC9-C41C-4749-AA67-F76AFBFD6D92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A36F8104-48E1-46D9-85EE-1954D4C7E0E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1" name="Rounded Rectangle 66">
            <a:extLst>
              <a:ext uri="{FF2B5EF4-FFF2-40B4-BE49-F238E27FC236}">
                <a16:creationId xmlns:a16="http://schemas.microsoft.com/office/drawing/2014/main" id="{138CD2BD-E150-4900-BCB7-F14C0C9F7552}"/>
              </a:ext>
            </a:extLst>
          </p:cNvPr>
          <p:cNvSpPr/>
          <p:nvPr userDrawn="1"/>
        </p:nvSpPr>
        <p:spPr>
          <a:xfrm>
            <a:off x="1352242" y="149490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2" name="Rounded Rectangle 67">
            <a:extLst>
              <a:ext uri="{FF2B5EF4-FFF2-40B4-BE49-F238E27FC236}">
                <a16:creationId xmlns:a16="http://schemas.microsoft.com/office/drawing/2014/main" id="{A15FA8D4-8293-42B5-BDBB-41DECDDD2C64}"/>
              </a:ext>
            </a:extLst>
          </p:cNvPr>
          <p:cNvSpPr/>
          <p:nvPr userDrawn="1"/>
        </p:nvSpPr>
        <p:spPr>
          <a:xfrm>
            <a:off x="2780073" y="149490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3" name="Rounded Rectangle 68">
            <a:extLst>
              <a:ext uri="{FF2B5EF4-FFF2-40B4-BE49-F238E27FC236}">
                <a16:creationId xmlns:a16="http://schemas.microsoft.com/office/drawing/2014/main" id="{51788425-B326-4842-A828-269FBE4B7979}"/>
              </a:ext>
            </a:extLst>
          </p:cNvPr>
          <p:cNvSpPr/>
          <p:nvPr userDrawn="1"/>
        </p:nvSpPr>
        <p:spPr>
          <a:xfrm>
            <a:off x="1352242" y="1712033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4" name="Rounded Rectangle 69">
            <a:extLst>
              <a:ext uri="{FF2B5EF4-FFF2-40B4-BE49-F238E27FC236}">
                <a16:creationId xmlns:a16="http://schemas.microsoft.com/office/drawing/2014/main" id="{D73E5584-5823-4540-9FAC-C724C96843E1}"/>
              </a:ext>
            </a:extLst>
          </p:cNvPr>
          <p:cNvSpPr/>
          <p:nvPr userDrawn="1"/>
        </p:nvSpPr>
        <p:spPr>
          <a:xfrm>
            <a:off x="4300174" y="1494901"/>
            <a:ext cx="2578405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5" name="Rounded Rectangle 70">
            <a:extLst>
              <a:ext uri="{FF2B5EF4-FFF2-40B4-BE49-F238E27FC236}">
                <a16:creationId xmlns:a16="http://schemas.microsoft.com/office/drawing/2014/main" id="{10C730CB-C4FE-4D23-BC26-75582458DA90}"/>
              </a:ext>
            </a:extLst>
          </p:cNvPr>
          <p:cNvSpPr/>
          <p:nvPr userDrawn="1"/>
        </p:nvSpPr>
        <p:spPr>
          <a:xfrm>
            <a:off x="1352242" y="3350637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86" name="Rounded Rectangle 71">
            <a:extLst>
              <a:ext uri="{FF2B5EF4-FFF2-40B4-BE49-F238E27FC236}">
                <a16:creationId xmlns:a16="http://schemas.microsoft.com/office/drawing/2014/main" id="{DBCCC677-D7F4-4361-8BF0-3B70F7829CC3}"/>
              </a:ext>
            </a:extLst>
          </p:cNvPr>
          <p:cNvSpPr/>
          <p:nvPr userDrawn="1"/>
        </p:nvSpPr>
        <p:spPr>
          <a:xfrm>
            <a:off x="1352242" y="273712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7" name="Rounded Rectangle 72">
            <a:extLst>
              <a:ext uri="{FF2B5EF4-FFF2-40B4-BE49-F238E27FC236}">
                <a16:creationId xmlns:a16="http://schemas.microsoft.com/office/drawing/2014/main" id="{BB970A8C-1DBC-4FA9-ADA6-F473B473B1E6}"/>
              </a:ext>
            </a:extLst>
          </p:cNvPr>
          <p:cNvSpPr/>
          <p:nvPr userDrawn="1"/>
        </p:nvSpPr>
        <p:spPr>
          <a:xfrm>
            <a:off x="1352243" y="2124056"/>
            <a:ext cx="2397478" cy="159157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8" name="Rounded Rectangle 73">
            <a:extLst>
              <a:ext uri="{FF2B5EF4-FFF2-40B4-BE49-F238E27FC236}">
                <a16:creationId xmlns:a16="http://schemas.microsoft.com/office/drawing/2014/main" id="{9A3CBEEF-0DC0-43F3-8D05-5F13CAFB739B}"/>
              </a:ext>
            </a:extLst>
          </p:cNvPr>
          <p:cNvSpPr/>
          <p:nvPr userDrawn="1"/>
        </p:nvSpPr>
        <p:spPr>
          <a:xfrm>
            <a:off x="1352243" y="2342408"/>
            <a:ext cx="2397478" cy="15840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9" name="Rounded Rectangle 74">
            <a:extLst>
              <a:ext uri="{FF2B5EF4-FFF2-40B4-BE49-F238E27FC236}">
                <a16:creationId xmlns:a16="http://schemas.microsoft.com/office/drawing/2014/main" id="{08A85C63-CF1C-4027-9BB0-C7B2B9B55728}"/>
              </a:ext>
            </a:extLst>
          </p:cNvPr>
          <p:cNvSpPr/>
          <p:nvPr userDrawn="1"/>
        </p:nvSpPr>
        <p:spPr>
          <a:xfrm rot="16200000">
            <a:off x="3368753" y="2044304"/>
            <a:ext cx="1381398" cy="282591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0" name="Rounded Rectangle 75">
            <a:extLst>
              <a:ext uri="{FF2B5EF4-FFF2-40B4-BE49-F238E27FC236}">
                <a16:creationId xmlns:a16="http://schemas.microsoft.com/office/drawing/2014/main" id="{5794A1AB-C5B4-4A3C-BA41-5532E36574A4}"/>
              </a:ext>
            </a:extLst>
          </p:cNvPr>
          <p:cNvSpPr/>
          <p:nvPr userDrawn="1"/>
        </p:nvSpPr>
        <p:spPr>
          <a:xfrm>
            <a:off x="2421762" y="3136518"/>
            <a:ext cx="1718046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1" name="Rounded Rectangle 76">
            <a:extLst>
              <a:ext uri="{FF2B5EF4-FFF2-40B4-BE49-F238E27FC236}">
                <a16:creationId xmlns:a16="http://schemas.microsoft.com/office/drawing/2014/main" id="{26B39E4B-2F26-4ACC-84DB-58F278147539}"/>
              </a:ext>
            </a:extLst>
          </p:cNvPr>
          <p:cNvSpPr/>
          <p:nvPr userDrawn="1"/>
        </p:nvSpPr>
        <p:spPr>
          <a:xfrm>
            <a:off x="2425765" y="2960683"/>
            <a:ext cx="171404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2" name="Rounded Rectangle 77">
            <a:extLst>
              <a:ext uri="{FF2B5EF4-FFF2-40B4-BE49-F238E27FC236}">
                <a16:creationId xmlns:a16="http://schemas.microsoft.com/office/drawing/2014/main" id="{11FFDF09-28AE-4E49-9D42-74D4375A6915}"/>
              </a:ext>
            </a:extLst>
          </p:cNvPr>
          <p:cNvSpPr/>
          <p:nvPr userDrawn="1"/>
        </p:nvSpPr>
        <p:spPr>
          <a:xfrm>
            <a:off x="2780073" y="2729778"/>
            <a:ext cx="1109693" cy="210817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3" name="Rounded Rectangle 78">
            <a:extLst>
              <a:ext uri="{FF2B5EF4-FFF2-40B4-BE49-F238E27FC236}">
                <a16:creationId xmlns:a16="http://schemas.microsoft.com/office/drawing/2014/main" id="{77024A72-ACFA-4AAC-916B-456E9A45E9BE}"/>
              </a:ext>
            </a:extLst>
          </p:cNvPr>
          <p:cNvSpPr/>
          <p:nvPr userDrawn="1"/>
        </p:nvSpPr>
        <p:spPr>
          <a:xfrm>
            <a:off x="2803126" y="3355187"/>
            <a:ext cx="1856331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94" name="Rounded Rectangle 79">
            <a:extLst>
              <a:ext uri="{FF2B5EF4-FFF2-40B4-BE49-F238E27FC236}">
                <a16:creationId xmlns:a16="http://schemas.microsoft.com/office/drawing/2014/main" id="{E2E151BE-5A5F-499D-8048-80E5CAC85500}"/>
              </a:ext>
            </a:extLst>
          </p:cNvPr>
          <p:cNvSpPr/>
          <p:nvPr userDrawn="1"/>
        </p:nvSpPr>
        <p:spPr>
          <a:xfrm rot="16200000">
            <a:off x="4945688" y="2158015"/>
            <a:ext cx="1142403" cy="284400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5" name="Rounded Rectangle 80">
            <a:extLst>
              <a:ext uri="{FF2B5EF4-FFF2-40B4-BE49-F238E27FC236}">
                <a16:creationId xmlns:a16="http://schemas.microsoft.com/office/drawing/2014/main" id="{34CA7EFC-9EFA-47D5-ADE9-DEDFE9E58719}"/>
              </a:ext>
            </a:extLst>
          </p:cNvPr>
          <p:cNvSpPr/>
          <p:nvPr userDrawn="1"/>
        </p:nvSpPr>
        <p:spPr>
          <a:xfrm>
            <a:off x="1339314" y="3763933"/>
            <a:ext cx="553926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6" name="Rounded Rectangle 81">
            <a:extLst>
              <a:ext uri="{FF2B5EF4-FFF2-40B4-BE49-F238E27FC236}">
                <a16:creationId xmlns:a16="http://schemas.microsoft.com/office/drawing/2014/main" id="{43DDC5C3-1D37-4764-8102-7D4ABD89F191}"/>
              </a:ext>
            </a:extLst>
          </p:cNvPr>
          <p:cNvSpPr/>
          <p:nvPr userDrawn="1"/>
        </p:nvSpPr>
        <p:spPr>
          <a:xfrm>
            <a:off x="4266897" y="2957854"/>
            <a:ext cx="1116912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7" name="Rounded Rectangle 82">
            <a:extLst>
              <a:ext uri="{FF2B5EF4-FFF2-40B4-BE49-F238E27FC236}">
                <a16:creationId xmlns:a16="http://schemas.microsoft.com/office/drawing/2014/main" id="{E48E9444-AA95-4345-B6FB-C548271924FC}"/>
              </a:ext>
            </a:extLst>
          </p:cNvPr>
          <p:cNvSpPr/>
          <p:nvPr userDrawn="1"/>
        </p:nvSpPr>
        <p:spPr>
          <a:xfrm>
            <a:off x="4272088" y="3131968"/>
            <a:ext cx="2606490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8" name="Rounded Rectangle 83">
            <a:extLst>
              <a:ext uri="{FF2B5EF4-FFF2-40B4-BE49-F238E27FC236}">
                <a16:creationId xmlns:a16="http://schemas.microsoft.com/office/drawing/2014/main" id="{962FD1A0-855C-4C96-91B4-FA1C24F8E5F1}"/>
              </a:ext>
            </a:extLst>
          </p:cNvPr>
          <p:cNvSpPr/>
          <p:nvPr userDrawn="1"/>
        </p:nvSpPr>
        <p:spPr>
          <a:xfrm>
            <a:off x="5426421" y="2957854"/>
            <a:ext cx="1452158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9" name="Rounded Rectangle 84">
            <a:extLst>
              <a:ext uri="{FF2B5EF4-FFF2-40B4-BE49-F238E27FC236}">
                <a16:creationId xmlns:a16="http://schemas.microsoft.com/office/drawing/2014/main" id="{74E92809-ED8A-4D77-9CDB-46AC51849997}"/>
              </a:ext>
            </a:extLst>
          </p:cNvPr>
          <p:cNvSpPr/>
          <p:nvPr userDrawn="1"/>
        </p:nvSpPr>
        <p:spPr>
          <a:xfrm>
            <a:off x="4279749" y="3570995"/>
            <a:ext cx="2598829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301" name="Text Placeholder 2">
            <a:extLst>
              <a:ext uri="{FF2B5EF4-FFF2-40B4-BE49-F238E27FC236}">
                <a16:creationId xmlns:a16="http://schemas.microsoft.com/office/drawing/2014/main" id="{72BBE3D8-6A09-45DC-897C-C5ED8CAD9E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3284" y="1502026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2" name="Text Placeholder 2">
            <a:extLst>
              <a:ext uri="{FF2B5EF4-FFF2-40B4-BE49-F238E27FC236}">
                <a16:creationId xmlns:a16="http://schemas.microsoft.com/office/drawing/2014/main" id="{83D6873C-34F9-4E3F-BB69-7DBB49E07B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68703" y="1721458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D4A02633-18C3-4E2C-8995-7D6D4916A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0971" y="1497631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C240BC19-4878-48FE-8ED8-E64A7DD7BD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5158" y="1502026"/>
            <a:ext cx="258342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EEA9ED2B-DE37-4A33-A932-F5E9683B5F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62838" y="2129235"/>
            <a:ext cx="238688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6" name="Text Placeholder 2">
            <a:extLst>
              <a:ext uri="{FF2B5EF4-FFF2-40B4-BE49-F238E27FC236}">
                <a16:creationId xmlns:a16="http://schemas.microsoft.com/office/drawing/2014/main" id="{CAD3100E-4B07-431E-9728-2E2A5B53F2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68703" y="2347449"/>
            <a:ext cx="2386883" cy="15919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7" name="Text Placeholder 2">
            <a:extLst>
              <a:ext uri="{FF2B5EF4-FFF2-40B4-BE49-F238E27FC236}">
                <a16:creationId xmlns:a16="http://schemas.microsoft.com/office/drawing/2014/main" id="{3FB05462-35C8-42E9-B41A-5881638C78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80073" y="2729558"/>
            <a:ext cx="1109693" cy="20533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8" name="Text Placeholder 2">
            <a:extLst>
              <a:ext uri="{FF2B5EF4-FFF2-40B4-BE49-F238E27FC236}">
                <a16:creationId xmlns:a16="http://schemas.microsoft.com/office/drawing/2014/main" id="{DFE25417-AF5F-4AA5-9043-33797D9E2C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59177" y="2736396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9" name="Text Placeholder 2">
            <a:extLst>
              <a:ext uri="{FF2B5EF4-FFF2-40B4-BE49-F238E27FC236}">
                <a16:creationId xmlns:a16="http://schemas.microsoft.com/office/drawing/2014/main" id="{9A564767-5733-4F69-8E55-685727EA00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63074" y="3359737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E5B05653-A46B-459A-A8A3-F215E17E17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9088" y="3768124"/>
            <a:ext cx="551949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88858AD3-E597-4B76-83ED-E64FD58F61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4687" y="3357573"/>
            <a:ext cx="184477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7853AC83-84CF-4435-A43F-0FB79AF360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89518" y="3135427"/>
            <a:ext cx="2589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D5111C97-F6BD-47EA-A50C-7FD776F148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9518" y="2962398"/>
            <a:ext cx="1104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4" name="Text Placeholder 2">
            <a:extLst>
              <a:ext uri="{FF2B5EF4-FFF2-40B4-BE49-F238E27FC236}">
                <a16:creationId xmlns:a16="http://schemas.microsoft.com/office/drawing/2014/main" id="{10831718-2C03-4FA6-9E7A-199A8333B0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6420" y="2961524"/>
            <a:ext cx="1452157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FD93CEB5-7414-4E1E-A31F-169388390A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00174" y="3573208"/>
            <a:ext cx="257840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D633352-489A-46D9-B893-0EFD402172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73113" y="2963803"/>
            <a:ext cx="1614648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96679E12-FE68-4CBF-AED6-52C04A196E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15241" y="3136155"/>
            <a:ext cx="1710854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8" name="Text Placeholder 2">
            <a:extLst>
              <a:ext uri="{FF2B5EF4-FFF2-40B4-BE49-F238E27FC236}">
                <a16:creationId xmlns:a16="http://schemas.microsoft.com/office/drawing/2014/main" id="{5F10568E-96C5-4650-9505-270549744A2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1391" y="1138387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9" name="Text Placeholder 2">
            <a:extLst>
              <a:ext uri="{FF2B5EF4-FFF2-40B4-BE49-F238E27FC236}">
                <a16:creationId xmlns:a16="http://schemas.microsoft.com/office/drawing/2014/main" id="{7B8F90FC-0E43-435C-BB96-B3E6F6AD94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06068" y="1137869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79490139-1F93-4817-9D4F-E2497BC239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00745" y="1137351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1" name="Text Placeholder 2">
            <a:extLst>
              <a:ext uri="{FF2B5EF4-FFF2-40B4-BE49-F238E27FC236}">
                <a16:creationId xmlns:a16="http://schemas.microsoft.com/office/drawing/2014/main" id="{7143C262-C397-4A5C-814D-A0A47082BA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95422" y="1136833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3CCF556C-0A77-4137-BD1F-5148188A40F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87" y="1426562"/>
            <a:ext cx="1193338" cy="6220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3" name="Text Placeholder 2">
            <a:extLst>
              <a:ext uri="{FF2B5EF4-FFF2-40B4-BE49-F238E27FC236}">
                <a16:creationId xmlns:a16="http://schemas.microsoft.com/office/drawing/2014/main" id="{694A35E1-6EB8-4367-A0DB-2BDB76D2DB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6" y="2059334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A6DB6520-B1B6-4B62-9357-08AD1191E09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545" y="2692106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32C7DA94-0439-401C-B8AB-79E77D406B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674" y="3324878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1286CE80-9723-4124-AC0A-C1B161F9A7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3366658" y="2042208"/>
            <a:ext cx="1385592" cy="28259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7" name="Text Placeholder 2">
            <a:extLst>
              <a:ext uri="{FF2B5EF4-FFF2-40B4-BE49-F238E27FC236}">
                <a16:creationId xmlns:a16="http://schemas.microsoft.com/office/drawing/2014/main" id="{3628A305-DD9F-4585-B1E0-B1D3489086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4945688" y="2158016"/>
            <a:ext cx="1142405" cy="28439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4C414E-551E-4DD0-ABFB-FC29351E02EC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83" name="Rounded Rectangle 12">
            <a:extLst>
              <a:ext uri="{FF2B5EF4-FFF2-40B4-BE49-F238E27FC236}">
                <a16:creationId xmlns:a16="http://schemas.microsoft.com/office/drawing/2014/main" id="{49026369-228F-4F70-A411-814B04C160F5}"/>
              </a:ext>
            </a:extLst>
          </p:cNvPr>
          <p:cNvSpPr/>
          <p:nvPr userDrawn="1"/>
        </p:nvSpPr>
        <p:spPr>
          <a:xfrm>
            <a:off x="487904" y="4063044"/>
            <a:ext cx="130552" cy="130552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4" name="Rounded Rectangle 13">
            <a:extLst>
              <a:ext uri="{FF2B5EF4-FFF2-40B4-BE49-F238E27FC236}">
                <a16:creationId xmlns:a16="http://schemas.microsoft.com/office/drawing/2014/main" id="{436EAF7E-F6AA-407D-AC05-07A53A180FBF}"/>
              </a:ext>
            </a:extLst>
          </p:cNvPr>
          <p:cNvSpPr/>
          <p:nvPr userDrawn="1"/>
        </p:nvSpPr>
        <p:spPr>
          <a:xfrm>
            <a:off x="1419530" y="4063044"/>
            <a:ext cx="130552" cy="130552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F1DCC3B7-988B-493C-8FAE-5CBD3A6D06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563216" y="3999571"/>
            <a:ext cx="1699194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A4FC6674-DC84-4C30-8ECD-BCF5D7529D0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31590" y="3993043"/>
            <a:ext cx="1506281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AA9971D-7F5D-491F-94DD-63ED3672E0B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24C08219-50C8-42C0-9728-35B8CFB3EBA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24268A64-F338-43F5-A5A8-BF806DF37CB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8000" y="634475"/>
            <a:ext cx="8388000" cy="49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7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>
            <a:extLst>
              <a:ext uri="{FF2B5EF4-FFF2-40B4-BE49-F238E27FC236}">
                <a16:creationId xmlns:a16="http://schemas.microsoft.com/office/drawing/2014/main" id="{4A74B1F4-9127-4F1F-A68F-E65C776D8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1F7FD61-34F5-4096-9236-210575737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9074" y="1529950"/>
            <a:ext cx="6766177" cy="3236964"/>
          </a:xfrm>
          <a:custGeom>
            <a:avLst/>
            <a:gdLst>
              <a:gd name="connsiteX0" fmla="*/ 1222464 w 9144000"/>
              <a:gd name="connsiteY0" fmla="*/ 3613549 h 3613550"/>
              <a:gd name="connsiteX1" fmla="*/ 7981863 w 9144000"/>
              <a:gd name="connsiteY1" fmla="*/ 3613549 h 3613550"/>
              <a:gd name="connsiteX2" fmla="*/ 7981863 w 9144000"/>
              <a:gd name="connsiteY2" fmla="*/ 3613550 h 3613550"/>
              <a:gd name="connsiteX3" fmla="*/ 1222464 w 9144000"/>
              <a:gd name="connsiteY3" fmla="*/ 3613550 h 3613550"/>
              <a:gd name="connsiteX4" fmla="*/ 7985252 w 9144000"/>
              <a:gd name="connsiteY4" fmla="*/ 3236964 h 3613550"/>
              <a:gd name="connsiteX5" fmla="*/ 9144000 w 9144000"/>
              <a:gd name="connsiteY5" fmla="*/ 3236964 h 3613550"/>
              <a:gd name="connsiteX6" fmla="*/ 9144000 w 9144000"/>
              <a:gd name="connsiteY6" fmla="*/ 3613549 h 3613550"/>
              <a:gd name="connsiteX7" fmla="*/ 7981863 w 9144000"/>
              <a:gd name="connsiteY7" fmla="*/ 3613549 h 3613550"/>
              <a:gd name="connsiteX8" fmla="*/ 7993063 w 9144000"/>
              <a:gd name="connsiteY8" fmla="*/ 3391694 h 3613550"/>
              <a:gd name="connsiteX9" fmla="*/ 0 w 9144000"/>
              <a:gd name="connsiteY9" fmla="*/ 3236964 h 3613550"/>
              <a:gd name="connsiteX10" fmla="*/ 1219075 w 9144000"/>
              <a:gd name="connsiteY10" fmla="*/ 3236964 h 3613550"/>
              <a:gd name="connsiteX11" fmla="*/ 1211263 w 9144000"/>
              <a:gd name="connsiteY11" fmla="*/ 3391694 h 3613550"/>
              <a:gd name="connsiteX12" fmla="*/ 1222464 w 9144000"/>
              <a:gd name="connsiteY12" fmla="*/ 3613549 h 3613550"/>
              <a:gd name="connsiteX13" fmla="*/ 0 w 9144000"/>
              <a:gd name="connsiteY13" fmla="*/ 3613549 h 3613550"/>
              <a:gd name="connsiteX14" fmla="*/ 4602163 w 9144000"/>
              <a:gd name="connsiteY14" fmla="*/ 0 h 3613550"/>
              <a:gd name="connsiteX15" fmla="*/ 7975556 w 9144000"/>
              <a:gd name="connsiteY15" fmla="*/ 3044913 h 3613550"/>
              <a:gd name="connsiteX16" fmla="*/ 7985252 w 9144000"/>
              <a:gd name="connsiteY16" fmla="*/ 3236964 h 3613550"/>
              <a:gd name="connsiteX17" fmla="*/ 1219075 w 9144000"/>
              <a:gd name="connsiteY17" fmla="*/ 3236964 h 3613550"/>
              <a:gd name="connsiteX18" fmla="*/ 1228770 w 9144000"/>
              <a:gd name="connsiteY18" fmla="*/ 3044913 h 3613550"/>
              <a:gd name="connsiteX19" fmla="*/ 4602163 w 9144000"/>
              <a:gd name="connsiteY19" fmla="*/ 0 h 3613550"/>
              <a:gd name="connsiteX0" fmla="*/ 1222464 w 9144000"/>
              <a:gd name="connsiteY0" fmla="*/ 3613549 h 3613550"/>
              <a:gd name="connsiteX1" fmla="*/ 7981863 w 9144000"/>
              <a:gd name="connsiteY1" fmla="*/ 3613549 h 3613550"/>
              <a:gd name="connsiteX2" fmla="*/ 7981863 w 9144000"/>
              <a:gd name="connsiteY2" fmla="*/ 3613550 h 3613550"/>
              <a:gd name="connsiteX3" fmla="*/ 1222464 w 9144000"/>
              <a:gd name="connsiteY3" fmla="*/ 3613550 h 3613550"/>
              <a:gd name="connsiteX4" fmla="*/ 1222464 w 9144000"/>
              <a:gd name="connsiteY4" fmla="*/ 3613549 h 3613550"/>
              <a:gd name="connsiteX5" fmla="*/ 7985252 w 9144000"/>
              <a:gd name="connsiteY5" fmla="*/ 3236964 h 3613550"/>
              <a:gd name="connsiteX6" fmla="*/ 9144000 w 9144000"/>
              <a:gd name="connsiteY6" fmla="*/ 3236964 h 3613550"/>
              <a:gd name="connsiteX7" fmla="*/ 7981863 w 9144000"/>
              <a:gd name="connsiteY7" fmla="*/ 3613549 h 3613550"/>
              <a:gd name="connsiteX8" fmla="*/ 7993063 w 9144000"/>
              <a:gd name="connsiteY8" fmla="*/ 3391694 h 3613550"/>
              <a:gd name="connsiteX9" fmla="*/ 7985252 w 9144000"/>
              <a:gd name="connsiteY9" fmla="*/ 3236964 h 3613550"/>
              <a:gd name="connsiteX10" fmla="*/ 0 w 9144000"/>
              <a:gd name="connsiteY10" fmla="*/ 3236964 h 3613550"/>
              <a:gd name="connsiteX11" fmla="*/ 1219075 w 9144000"/>
              <a:gd name="connsiteY11" fmla="*/ 3236964 h 3613550"/>
              <a:gd name="connsiteX12" fmla="*/ 1211263 w 9144000"/>
              <a:gd name="connsiteY12" fmla="*/ 3391694 h 3613550"/>
              <a:gd name="connsiteX13" fmla="*/ 1222464 w 9144000"/>
              <a:gd name="connsiteY13" fmla="*/ 3613549 h 3613550"/>
              <a:gd name="connsiteX14" fmla="*/ 0 w 9144000"/>
              <a:gd name="connsiteY14" fmla="*/ 3613549 h 3613550"/>
              <a:gd name="connsiteX15" fmla="*/ 0 w 9144000"/>
              <a:gd name="connsiteY15" fmla="*/ 3236964 h 3613550"/>
              <a:gd name="connsiteX16" fmla="*/ 4602163 w 9144000"/>
              <a:gd name="connsiteY16" fmla="*/ 0 h 3613550"/>
              <a:gd name="connsiteX17" fmla="*/ 7975556 w 9144000"/>
              <a:gd name="connsiteY17" fmla="*/ 3044913 h 3613550"/>
              <a:gd name="connsiteX18" fmla="*/ 7985252 w 9144000"/>
              <a:gd name="connsiteY18" fmla="*/ 3236964 h 3613550"/>
              <a:gd name="connsiteX19" fmla="*/ 1219075 w 9144000"/>
              <a:gd name="connsiteY19" fmla="*/ 3236964 h 3613550"/>
              <a:gd name="connsiteX20" fmla="*/ 1228770 w 9144000"/>
              <a:gd name="connsiteY20" fmla="*/ 3044913 h 3613550"/>
              <a:gd name="connsiteX21" fmla="*/ 4602163 w 9144000"/>
              <a:gd name="connsiteY21" fmla="*/ 0 h 3613550"/>
              <a:gd name="connsiteX0" fmla="*/ 1222464 w 7993063"/>
              <a:gd name="connsiteY0" fmla="*/ 3613549 h 3613550"/>
              <a:gd name="connsiteX1" fmla="*/ 7981863 w 7993063"/>
              <a:gd name="connsiteY1" fmla="*/ 3613549 h 3613550"/>
              <a:gd name="connsiteX2" fmla="*/ 7981863 w 7993063"/>
              <a:gd name="connsiteY2" fmla="*/ 3613550 h 3613550"/>
              <a:gd name="connsiteX3" fmla="*/ 1222464 w 7993063"/>
              <a:gd name="connsiteY3" fmla="*/ 3613550 h 3613550"/>
              <a:gd name="connsiteX4" fmla="*/ 1222464 w 7993063"/>
              <a:gd name="connsiteY4" fmla="*/ 3613549 h 3613550"/>
              <a:gd name="connsiteX5" fmla="*/ 7985252 w 7993063"/>
              <a:gd name="connsiteY5" fmla="*/ 3236964 h 3613550"/>
              <a:gd name="connsiteX6" fmla="*/ 7981863 w 7993063"/>
              <a:gd name="connsiteY6" fmla="*/ 3613549 h 3613550"/>
              <a:gd name="connsiteX7" fmla="*/ 7993063 w 7993063"/>
              <a:gd name="connsiteY7" fmla="*/ 3391694 h 3613550"/>
              <a:gd name="connsiteX8" fmla="*/ 7985252 w 7993063"/>
              <a:gd name="connsiteY8" fmla="*/ 3236964 h 3613550"/>
              <a:gd name="connsiteX9" fmla="*/ 0 w 7993063"/>
              <a:gd name="connsiteY9" fmla="*/ 3236964 h 3613550"/>
              <a:gd name="connsiteX10" fmla="*/ 1219075 w 7993063"/>
              <a:gd name="connsiteY10" fmla="*/ 3236964 h 3613550"/>
              <a:gd name="connsiteX11" fmla="*/ 1211263 w 7993063"/>
              <a:gd name="connsiteY11" fmla="*/ 3391694 h 3613550"/>
              <a:gd name="connsiteX12" fmla="*/ 1222464 w 7993063"/>
              <a:gd name="connsiteY12" fmla="*/ 3613549 h 3613550"/>
              <a:gd name="connsiteX13" fmla="*/ 0 w 7993063"/>
              <a:gd name="connsiteY13" fmla="*/ 3613549 h 3613550"/>
              <a:gd name="connsiteX14" fmla="*/ 0 w 7993063"/>
              <a:gd name="connsiteY14" fmla="*/ 3236964 h 3613550"/>
              <a:gd name="connsiteX15" fmla="*/ 4602163 w 7993063"/>
              <a:gd name="connsiteY15" fmla="*/ 0 h 3613550"/>
              <a:gd name="connsiteX16" fmla="*/ 7975556 w 7993063"/>
              <a:gd name="connsiteY16" fmla="*/ 3044913 h 3613550"/>
              <a:gd name="connsiteX17" fmla="*/ 7985252 w 7993063"/>
              <a:gd name="connsiteY17" fmla="*/ 3236964 h 3613550"/>
              <a:gd name="connsiteX18" fmla="*/ 1219075 w 7993063"/>
              <a:gd name="connsiteY18" fmla="*/ 3236964 h 3613550"/>
              <a:gd name="connsiteX19" fmla="*/ 1228770 w 7993063"/>
              <a:gd name="connsiteY19" fmla="*/ 3044913 h 3613550"/>
              <a:gd name="connsiteX20" fmla="*/ 4602163 w 7993063"/>
              <a:gd name="connsiteY20" fmla="*/ 0 h 3613550"/>
              <a:gd name="connsiteX0" fmla="*/ 1222464 w 7993063"/>
              <a:gd name="connsiteY0" fmla="*/ 3613549 h 3613550"/>
              <a:gd name="connsiteX1" fmla="*/ 7981863 w 7993063"/>
              <a:gd name="connsiteY1" fmla="*/ 3613549 h 3613550"/>
              <a:gd name="connsiteX2" fmla="*/ 7981863 w 7993063"/>
              <a:gd name="connsiteY2" fmla="*/ 3613550 h 3613550"/>
              <a:gd name="connsiteX3" fmla="*/ 1222464 w 7993063"/>
              <a:gd name="connsiteY3" fmla="*/ 3613550 h 3613550"/>
              <a:gd name="connsiteX4" fmla="*/ 1222464 w 7993063"/>
              <a:gd name="connsiteY4" fmla="*/ 3613549 h 3613550"/>
              <a:gd name="connsiteX5" fmla="*/ 7985252 w 7993063"/>
              <a:gd name="connsiteY5" fmla="*/ 3236964 h 3613550"/>
              <a:gd name="connsiteX6" fmla="*/ 7993063 w 7993063"/>
              <a:gd name="connsiteY6" fmla="*/ 3391694 h 3613550"/>
              <a:gd name="connsiteX7" fmla="*/ 7985252 w 7993063"/>
              <a:gd name="connsiteY7" fmla="*/ 3236964 h 3613550"/>
              <a:gd name="connsiteX8" fmla="*/ 0 w 7993063"/>
              <a:gd name="connsiteY8" fmla="*/ 3236964 h 3613550"/>
              <a:gd name="connsiteX9" fmla="*/ 1219075 w 7993063"/>
              <a:gd name="connsiteY9" fmla="*/ 3236964 h 3613550"/>
              <a:gd name="connsiteX10" fmla="*/ 1211263 w 7993063"/>
              <a:gd name="connsiteY10" fmla="*/ 3391694 h 3613550"/>
              <a:gd name="connsiteX11" fmla="*/ 1222464 w 7993063"/>
              <a:gd name="connsiteY11" fmla="*/ 3613549 h 3613550"/>
              <a:gd name="connsiteX12" fmla="*/ 0 w 7993063"/>
              <a:gd name="connsiteY12" fmla="*/ 3613549 h 3613550"/>
              <a:gd name="connsiteX13" fmla="*/ 0 w 7993063"/>
              <a:gd name="connsiteY13" fmla="*/ 3236964 h 3613550"/>
              <a:gd name="connsiteX14" fmla="*/ 4602163 w 7993063"/>
              <a:gd name="connsiteY14" fmla="*/ 0 h 3613550"/>
              <a:gd name="connsiteX15" fmla="*/ 7975556 w 7993063"/>
              <a:gd name="connsiteY15" fmla="*/ 3044913 h 3613550"/>
              <a:gd name="connsiteX16" fmla="*/ 7985252 w 7993063"/>
              <a:gd name="connsiteY16" fmla="*/ 3236964 h 3613550"/>
              <a:gd name="connsiteX17" fmla="*/ 1219075 w 7993063"/>
              <a:gd name="connsiteY17" fmla="*/ 3236964 h 3613550"/>
              <a:gd name="connsiteX18" fmla="*/ 1228770 w 7993063"/>
              <a:gd name="connsiteY18" fmla="*/ 3044913 h 3613550"/>
              <a:gd name="connsiteX19" fmla="*/ 4602163 w 7993063"/>
              <a:gd name="connsiteY19" fmla="*/ 0 h 3613550"/>
              <a:gd name="connsiteX0" fmla="*/ 1222464 w 7993063"/>
              <a:gd name="connsiteY0" fmla="*/ 3613549 h 3613550"/>
              <a:gd name="connsiteX1" fmla="*/ 7981863 w 7993063"/>
              <a:gd name="connsiteY1" fmla="*/ 3613549 h 3613550"/>
              <a:gd name="connsiteX2" fmla="*/ 1222464 w 7993063"/>
              <a:gd name="connsiteY2" fmla="*/ 3613550 h 3613550"/>
              <a:gd name="connsiteX3" fmla="*/ 1222464 w 7993063"/>
              <a:gd name="connsiteY3" fmla="*/ 3613549 h 3613550"/>
              <a:gd name="connsiteX4" fmla="*/ 7985252 w 7993063"/>
              <a:gd name="connsiteY4" fmla="*/ 3236964 h 3613550"/>
              <a:gd name="connsiteX5" fmla="*/ 7993063 w 7993063"/>
              <a:gd name="connsiteY5" fmla="*/ 3391694 h 3613550"/>
              <a:gd name="connsiteX6" fmla="*/ 7985252 w 7993063"/>
              <a:gd name="connsiteY6" fmla="*/ 3236964 h 3613550"/>
              <a:gd name="connsiteX7" fmla="*/ 0 w 7993063"/>
              <a:gd name="connsiteY7" fmla="*/ 3236964 h 3613550"/>
              <a:gd name="connsiteX8" fmla="*/ 1219075 w 7993063"/>
              <a:gd name="connsiteY8" fmla="*/ 3236964 h 3613550"/>
              <a:gd name="connsiteX9" fmla="*/ 1211263 w 7993063"/>
              <a:gd name="connsiteY9" fmla="*/ 3391694 h 3613550"/>
              <a:gd name="connsiteX10" fmla="*/ 1222464 w 7993063"/>
              <a:gd name="connsiteY10" fmla="*/ 3613549 h 3613550"/>
              <a:gd name="connsiteX11" fmla="*/ 0 w 7993063"/>
              <a:gd name="connsiteY11" fmla="*/ 3613549 h 3613550"/>
              <a:gd name="connsiteX12" fmla="*/ 0 w 7993063"/>
              <a:gd name="connsiteY12" fmla="*/ 3236964 h 3613550"/>
              <a:gd name="connsiteX13" fmla="*/ 4602163 w 7993063"/>
              <a:gd name="connsiteY13" fmla="*/ 0 h 3613550"/>
              <a:gd name="connsiteX14" fmla="*/ 7975556 w 7993063"/>
              <a:gd name="connsiteY14" fmla="*/ 3044913 h 3613550"/>
              <a:gd name="connsiteX15" fmla="*/ 7985252 w 7993063"/>
              <a:gd name="connsiteY15" fmla="*/ 3236964 h 3613550"/>
              <a:gd name="connsiteX16" fmla="*/ 1219075 w 7993063"/>
              <a:gd name="connsiteY16" fmla="*/ 3236964 h 3613550"/>
              <a:gd name="connsiteX17" fmla="*/ 1228770 w 7993063"/>
              <a:gd name="connsiteY17" fmla="*/ 3044913 h 3613550"/>
              <a:gd name="connsiteX18" fmla="*/ 4602163 w 7993063"/>
              <a:gd name="connsiteY18" fmla="*/ 0 h 3613550"/>
              <a:gd name="connsiteX0" fmla="*/ 1222464 w 7993063"/>
              <a:gd name="connsiteY0" fmla="*/ 3613549 h 3613550"/>
              <a:gd name="connsiteX1" fmla="*/ 1222464 w 7993063"/>
              <a:gd name="connsiteY1" fmla="*/ 3613550 h 3613550"/>
              <a:gd name="connsiteX2" fmla="*/ 1222464 w 7993063"/>
              <a:gd name="connsiteY2" fmla="*/ 3613549 h 3613550"/>
              <a:gd name="connsiteX3" fmla="*/ 7985252 w 7993063"/>
              <a:gd name="connsiteY3" fmla="*/ 3236964 h 3613550"/>
              <a:gd name="connsiteX4" fmla="*/ 7993063 w 7993063"/>
              <a:gd name="connsiteY4" fmla="*/ 3391694 h 3613550"/>
              <a:gd name="connsiteX5" fmla="*/ 7985252 w 7993063"/>
              <a:gd name="connsiteY5" fmla="*/ 3236964 h 3613550"/>
              <a:gd name="connsiteX6" fmla="*/ 0 w 7993063"/>
              <a:gd name="connsiteY6" fmla="*/ 3236964 h 3613550"/>
              <a:gd name="connsiteX7" fmla="*/ 1219075 w 7993063"/>
              <a:gd name="connsiteY7" fmla="*/ 3236964 h 3613550"/>
              <a:gd name="connsiteX8" fmla="*/ 1211263 w 7993063"/>
              <a:gd name="connsiteY8" fmla="*/ 3391694 h 3613550"/>
              <a:gd name="connsiteX9" fmla="*/ 1222464 w 7993063"/>
              <a:gd name="connsiteY9" fmla="*/ 3613549 h 3613550"/>
              <a:gd name="connsiteX10" fmla="*/ 0 w 7993063"/>
              <a:gd name="connsiteY10" fmla="*/ 3613549 h 3613550"/>
              <a:gd name="connsiteX11" fmla="*/ 0 w 7993063"/>
              <a:gd name="connsiteY11" fmla="*/ 3236964 h 3613550"/>
              <a:gd name="connsiteX12" fmla="*/ 4602163 w 7993063"/>
              <a:gd name="connsiteY12" fmla="*/ 0 h 3613550"/>
              <a:gd name="connsiteX13" fmla="*/ 7975556 w 7993063"/>
              <a:gd name="connsiteY13" fmla="*/ 3044913 h 3613550"/>
              <a:gd name="connsiteX14" fmla="*/ 7985252 w 7993063"/>
              <a:gd name="connsiteY14" fmla="*/ 3236964 h 3613550"/>
              <a:gd name="connsiteX15" fmla="*/ 1219075 w 7993063"/>
              <a:gd name="connsiteY15" fmla="*/ 3236964 h 3613550"/>
              <a:gd name="connsiteX16" fmla="*/ 1228770 w 7993063"/>
              <a:gd name="connsiteY16" fmla="*/ 3044913 h 3613550"/>
              <a:gd name="connsiteX17" fmla="*/ 4602163 w 7993063"/>
              <a:gd name="connsiteY17" fmla="*/ 0 h 3613550"/>
              <a:gd name="connsiteX0" fmla="*/ 1222464 w 7985252"/>
              <a:gd name="connsiteY0" fmla="*/ 3613549 h 3613550"/>
              <a:gd name="connsiteX1" fmla="*/ 1222464 w 7985252"/>
              <a:gd name="connsiteY1" fmla="*/ 3613550 h 3613550"/>
              <a:gd name="connsiteX2" fmla="*/ 1222464 w 7985252"/>
              <a:gd name="connsiteY2" fmla="*/ 3613549 h 3613550"/>
              <a:gd name="connsiteX3" fmla="*/ 0 w 7985252"/>
              <a:gd name="connsiteY3" fmla="*/ 3236964 h 3613550"/>
              <a:gd name="connsiteX4" fmla="*/ 1219075 w 7985252"/>
              <a:gd name="connsiteY4" fmla="*/ 3236964 h 3613550"/>
              <a:gd name="connsiteX5" fmla="*/ 1211263 w 7985252"/>
              <a:gd name="connsiteY5" fmla="*/ 3391694 h 3613550"/>
              <a:gd name="connsiteX6" fmla="*/ 1222464 w 7985252"/>
              <a:gd name="connsiteY6" fmla="*/ 3613549 h 3613550"/>
              <a:gd name="connsiteX7" fmla="*/ 0 w 7985252"/>
              <a:gd name="connsiteY7" fmla="*/ 3613549 h 3613550"/>
              <a:gd name="connsiteX8" fmla="*/ 0 w 7985252"/>
              <a:gd name="connsiteY8" fmla="*/ 3236964 h 3613550"/>
              <a:gd name="connsiteX9" fmla="*/ 4602163 w 7985252"/>
              <a:gd name="connsiteY9" fmla="*/ 0 h 3613550"/>
              <a:gd name="connsiteX10" fmla="*/ 7975556 w 7985252"/>
              <a:gd name="connsiteY10" fmla="*/ 3044913 h 3613550"/>
              <a:gd name="connsiteX11" fmla="*/ 7985252 w 7985252"/>
              <a:gd name="connsiteY11" fmla="*/ 3236964 h 3613550"/>
              <a:gd name="connsiteX12" fmla="*/ 1219075 w 7985252"/>
              <a:gd name="connsiteY12" fmla="*/ 3236964 h 3613550"/>
              <a:gd name="connsiteX13" fmla="*/ 1228770 w 7985252"/>
              <a:gd name="connsiteY13" fmla="*/ 3044913 h 3613550"/>
              <a:gd name="connsiteX14" fmla="*/ 4602163 w 7985252"/>
              <a:gd name="connsiteY14" fmla="*/ 0 h 3613550"/>
              <a:gd name="connsiteX0" fmla="*/ 1222464 w 7985252"/>
              <a:gd name="connsiteY0" fmla="*/ 3613549 h 3613550"/>
              <a:gd name="connsiteX1" fmla="*/ 1222464 w 7985252"/>
              <a:gd name="connsiteY1" fmla="*/ 3613550 h 3613550"/>
              <a:gd name="connsiteX2" fmla="*/ 1222464 w 7985252"/>
              <a:gd name="connsiteY2" fmla="*/ 3613549 h 3613550"/>
              <a:gd name="connsiteX3" fmla="*/ 0 w 7985252"/>
              <a:gd name="connsiteY3" fmla="*/ 3236964 h 3613550"/>
              <a:gd name="connsiteX4" fmla="*/ 1219075 w 7985252"/>
              <a:gd name="connsiteY4" fmla="*/ 3236964 h 3613550"/>
              <a:gd name="connsiteX5" fmla="*/ 1211263 w 7985252"/>
              <a:gd name="connsiteY5" fmla="*/ 3391694 h 3613550"/>
              <a:gd name="connsiteX6" fmla="*/ 0 w 7985252"/>
              <a:gd name="connsiteY6" fmla="*/ 3613549 h 3613550"/>
              <a:gd name="connsiteX7" fmla="*/ 0 w 7985252"/>
              <a:gd name="connsiteY7" fmla="*/ 3236964 h 3613550"/>
              <a:gd name="connsiteX8" fmla="*/ 4602163 w 7985252"/>
              <a:gd name="connsiteY8" fmla="*/ 0 h 3613550"/>
              <a:gd name="connsiteX9" fmla="*/ 7975556 w 7985252"/>
              <a:gd name="connsiteY9" fmla="*/ 3044913 h 3613550"/>
              <a:gd name="connsiteX10" fmla="*/ 7985252 w 7985252"/>
              <a:gd name="connsiteY10" fmla="*/ 3236964 h 3613550"/>
              <a:gd name="connsiteX11" fmla="*/ 1219075 w 7985252"/>
              <a:gd name="connsiteY11" fmla="*/ 3236964 h 3613550"/>
              <a:gd name="connsiteX12" fmla="*/ 1228770 w 7985252"/>
              <a:gd name="connsiteY12" fmla="*/ 3044913 h 3613550"/>
              <a:gd name="connsiteX13" fmla="*/ 4602163 w 7985252"/>
              <a:gd name="connsiteY13" fmla="*/ 0 h 3613550"/>
              <a:gd name="connsiteX0" fmla="*/ 1222464 w 7985252"/>
              <a:gd name="connsiteY0" fmla="*/ 3613549 h 3613550"/>
              <a:gd name="connsiteX1" fmla="*/ 1222464 w 7985252"/>
              <a:gd name="connsiteY1" fmla="*/ 3613550 h 3613550"/>
              <a:gd name="connsiteX2" fmla="*/ 1222464 w 7985252"/>
              <a:gd name="connsiteY2" fmla="*/ 3613549 h 3613550"/>
              <a:gd name="connsiteX3" fmla="*/ 0 w 7985252"/>
              <a:gd name="connsiteY3" fmla="*/ 3236964 h 3613550"/>
              <a:gd name="connsiteX4" fmla="*/ 1219075 w 7985252"/>
              <a:gd name="connsiteY4" fmla="*/ 3236964 h 3613550"/>
              <a:gd name="connsiteX5" fmla="*/ 1211263 w 7985252"/>
              <a:gd name="connsiteY5" fmla="*/ 3391694 h 3613550"/>
              <a:gd name="connsiteX6" fmla="*/ 0 w 7985252"/>
              <a:gd name="connsiteY6" fmla="*/ 3236964 h 3613550"/>
              <a:gd name="connsiteX7" fmla="*/ 4602163 w 7985252"/>
              <a:gd name="connsiteY7" fmla="*/ 0 h 3613550"/>
              <a:gd name="connsiteX8" fmla="*/ 7975556 w 7985252"/>
              <a:gd name="connsiteY8" fmla="*/ 3044913 h 3613550"/>
              <a:gd name="connsiteX9" fmla="*/ 7985252 w 7985252"/>
              <a:gd name="connsiteY9" fmla="*/ 3236964 h 3613550"/>
              <a:gd name="connsiteX10" fmla="*/ 1219075 w 7985252"/>
              <a:gd name="connsiteY10" fmla="*/ 3236964 h 3613550"/>
              <a:gd name="connsiteX11" fmla="*/ 1228770 w 7985252"/>
              <a:gd name="connsiteY11" fmla="*/ 3044913 h 3613550"/>
              <a:gd name="connsiteX12" fmla="*/ 4602163 w 7985252"/>
              <a:gd name="connsiteY12" fmla="*/ 0 h 3613550"/>
              <a:gd name="connsiteX0" fmla="*/ 11201 w 6773989"/>
              <a:gd name="connsiteY0" fmla="*/ 3613549 h 3613550"/>
              <a:gd name="connsiteX1" fmla="*/ 11201 w 6773989"/>
              <a:gd name="connsiteY1" fmla="*/ 3613550 h 3613550"/>
              <a:gd name="connsiteX2" fmla="*/ 11201 w 6773989"/>
              <a:gd name="connsiteY2" fmla="*/ 3613549 h 3613550"/>
              <a:gd name="connsiteX3" fmla="*/ 0 w 6773989"/>
              <a:gd name="connsiteY3" fmla="*/ 3391694 h 3613550"/>
              <a:gd name="connsiteX4" fmla="*/ 7812 w 6773989"/>
              <a:gd name="connsiteY4" fmla="*/ 3236964 h 3613550"/>
              <a:gd name="connsiteX5" fmla="*/ 0 w 6773989"/>
              <a:gd name="connsiteY5" fmla="*/ 3391694 h 3613550"/>
              <a:gd name="connsiteX6" fmla="*/ 3390900 w 6773989"/>
              <a:gd name="connsiteY6" fmla="*/ 0 h 3613550"/>
              <a:gd name="connsiteX7" fmla="*/ 6764293 w 6773989"/>
              <a:gd name="connsiteY7" fmla="*/ 3044913 h 3613550"/>
              <a:gd name="connsiteX8" fmla="*/ 6773989 w 6773989"/>
              <a:gd name="connsiteY8" fmla="*/ 3236964 h 3613550"/>
              <a:gd name="connsiteX9" fmla="*/ 7812 w 6773989"/>
              <a:gd name="connsiteY9" fmla="*/ 3236964 h 3613550"/>
              <a:gd name="connsiteX10" fmla="*/ 17507 w 6773989"/>
              <a:gd name="connsiteY10" fmla="*/ 3044913 h 3613550"/>
              <a:gd name="connsiteX11" fmla="*/ 3390900 w 6773989"/>
              <a:gd name="connsiteY11" fmla="*/ 0 h 3613550"/>
              <a:gd name="connsiteX0" fmla="*/ 3389 w 6766177"/>
              <a:gd name="connsiteY0" fmla="*/ 3613549 h 3613550"/>
              <a:gd name="connsiteX1" fmla="*/ 3389 w 6766177"/>
              <a:gd name="connsiteY1" fmla="*/ 3613550 h 3613550"/>
              <a:gd name="connsiteX2" fmla="*/ 3389 w 6766177"/>
              <a:gd name="connsiteY2" fmla="*/ 3613549 h 3613550"/>
              <a:gd name="connsiteX3" fmla="*/ 3383088 w 6766177"/>
              <a:gd name="connsiteY3" fmla="*/ 0 h 3613550"/>
              <a:gd name="connsiteX4" fmla="*/ 6756481 w 6766177"/>
              <a:gd name="connsiteY4" fmla="*/ 3044913 h 3613550"/>
              <a:gd name="connsiteX5" fmla="*/ 6766177 w 6766177"/>
              <a:gd name="connsiteY5" fmla="*/ 3236964 h 3613550"/>
              <a:gd name="connsiteX6" fmla="*/ 0 w 6766177"/>
              <a:gd name="connsiteY6" fmla="*/ 3236964 h 3613550"/>
              <a:gd name="connsiteX7" fmla="*/ 9695 w 6766177"/>
              <a:gd name="connsiteY7" fmla="*/ 3044913 h 3613550"/>
              <a:gd name="connsiteX8" fmla="*/ 3383088 w 6766177"/>
              <a:gd name="connsiteY8" fmla="*/ 0 h 3613550"/>
              <a:gd name="connsiteX0" fmla="*/ 3383088 w 6766177"/>
              <a:gd name="connsiteY0" fmla="*/ 0 h 3236964"/>
              <a:gd name="connsiteX1" fmla="*/ 6756481 w 6766177"/>
              <a:gd name="connsiteY1" fmla="*/ 3044913 h 3236964"/>
              <a:gd name="connsiteX2" fmla="*/ 6766177 w 6766177"/>
              <a:gd name="connsiteY2" fmla="*/ 3236964 h 3236964"/>
              <a:gd name="connsiteX3" fmla="*/ 0 w 6766177"/>
              <a:gd name="connsiteY3" fmla="*/ 3236964 h 3236964"/>
              <a:gd name="connsiteX4" fmla="*/ 9695 w 6766177"/>
              <a:gd name="connsiteY4" fmla="*/ 3044913 h 3236964"/>
              <a:gd name="connsiteX5" fmla="*/ 3383088 w 6766177"/>
              <a:gd name="connsiteY5" fmla="*/ 0 h 3236964"/>
              <a:gd name="connsiteX0" fmla="*/ 3383088 w 6766177"/>
              <a:gd name="connsiteY0" fmla="*/ 0 h 3236964"/>
              <a:gd name="connsiteX1" fmla="*/ 6756481 w 6766177"/>
              <a:gd name="connsiteY1" fmla="*/ 3044913 h 3236964"/>
              <a:gd name="connsiteX2" fmla="*/ 6766177 w 6766177"/>
              <a:gd name="connsiteY2" fmla="*/ 3236964 h 3236964"/>
              <a:gd name="connsiteX3" fmla="*/ 1612836 w 6766177"/>
              <a:gd name="connsiteY3" fmla="*/ 3233119 h 3236964"/>
              <a:gd name="connsiteX4" fmla="*/ 0 w 6766177"/>
              <a:gd name="connsiteY4" fmla="*/ 3236964 h 3236964"/>
              <a:gd name="connsiteX5" fmla="*/ 9695 w 6766177"/>
              <a:gd name="connsiteY5" fmla="*/ 3044913 h 3236964"/>
              <a:gd name="connsiteX6" fmla="*/ 3383088 w 6766177"/>
              <a:gd name="connsiteY6" fmla="*/ 0 h 3236964"/>
              <a:gd name="connsiteX0" fmla="*/ 1612836 w 6766177"/>
              <a:gd name="connsiteY0" fmla="*/ 3233119 h 3324559"/>
              <a:gd name="connsiteX1" fmla="*/ 0 w 6766177"/>
              <a:gd name="connsiteY1" fmla="*/ 3236964 h 3324559"/>
              <a:gd name="connsiteX2" fmla="*/ 9695 w 6766177"/>
              <a:gd name="connsiteY2" fmla="*/ 3044913 h 3324559"/>
              <a:gd name="connsiteX3" fmla="*/ 3383088 w 6766177"/>
              <a:gd name="connsiteY3" fmla="*/ 0 h 3324559"/>
              <a:gd name="connsiteX4" fmla="*/ 6756481 w 6766177"/>
              <a:gd name="connsiteY4" fmla="*/ 3044913 h 3324559"/>
              <a:gd name="connsiteX5" fmla="*/ 6766177 w 6766177"/>
              <a:gd name="connsiteY5" fmla="*/ 3236964 h 3324559"/>
              <a:gd name="connsiteX6" fmla="*/ 1704276 w 6766177"/>
              <a:gd name="connsiteY6" fmla="*/ 3324559 h 3324559"/>
              <a:gd name="connsiteX0" fmla="*/ 1612836 w 6766177"/>
              <a:gd name="connsiteY0" fmla="*/ 3233119 h 3236964"/>
              <a:gd name="connsiteX1" fmla="*/ 0 w 6766177"/>
              <a:gd name="connsiteY1" fmla="*/ 3236964 h 3236964"/>
              <a:gd name="connsiteX2" fmla="*/ 9695 w 6766177"/>
              <a:gd name="connsiteY2" fmla="*/ 3044913 h 3236964"/>
              <a:gd name="connsiteX3" fmla="*/ 3383088 w 6766177"/>
              <a:gd name="connsiteY3" fmla="*/ 0 h 3236964"/>
              <a:gd name="connsiteX4" fmla="*/ 6756481 w 6766177"/>
              <a:gd name="connsiteY4" fmla="*/ 3044913 h 3236964"/>
              <a:gd name="connsiteX5" fmla="*/ 6766177 w 6766177"/>
              <a:gd name="connsiteY5" fmla="*/ 3236964 h 3236964"/>
              <a:gd name="connsiteX0" fmla="*/ 0 w 6766177"/>
              <a:gd name="connsiteY0" fmla="*/ 3236964 h 3236964"/>
              <a:gd name="connsiteX1" fmla="*/ 9695 w 6766177"/>
              <a:gd name="connsiteY1" fmla="*/ 3044913 h 3236964"/>
              <a:gd name="connsiteX2" fmla="*/ 3383088 w 6766177"/>
              <a:gd name="connsiteY2" fmla="*/ 0 h 3236964"/>
              <a:gd name="connsiteX3" fmla="*/ 6756481 w 6766177"/>
              <a:gd name="connsiteY3" fmla="*/ 3044913 h 3236964"/>
              <a:gd name="connsiteX4" fmla="*/ 6766177 w 6766177"/>
              <a:gd name="connsiteY4" fmla="*/ 3236964 h 32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6177" h="3236964">
                <a:moveTo>
                  <a:pt x="0" y="3236964"/>
                </a:moveTo>
                <a:lnTo>
                  <a:pt x="9695" y="3044913"/>
                </a:lnTo>
                <a:cubicBezTo>
                  <a:pt x="183343" y="1334631"/>
                  <a:pt x="1627393" y="0"/>
                  <a:pt x="3383088" y="0"/>
                </a:cubicBezTo>
                <a:cubicBezTo>
                  <a:pt x="5138784" y="0"/>
                  <a:pt x="6582833" y="1334631"/>
                  <a:pt x="6756481" y="3044913"/>
                </a:cubicBezTo>
                <a:lnTo>
                  <a:pt x="6766177" y="3236964"/>
                </a:lnTo>
              </a:path>
            </a:pathLst>
          </a:custGeom>
          <a:noFill/>
          <a:ln w="12700" cap="flat">
            <a:solidFill>
              <a:srgbClr val="0081E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A226168-A16F-45FE-BAE8-7C4FBC7FA6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03235" y="2906311"/>
            <a:ext cx="4002618" cy="1860602"/>
          </a:xfrm>
          <a:custGeom>
            <a:avLst/>
            <a:gdLst>
              <a:gd name="connsiteX0" fmla="*/ 2600452 w 9144000"/>
              <a:gd name="connsiteY0" fmla="*/ 2237187 h 2237188"/>
              <a:gd name="connsiteX1" fmla="*/ 6608637 w 9144000"/>
              <a:gd name="connsiteY1" fmla="*/ 2237187 h 2237188"/>
              <a:gd name="connsiteX2" fmla="*/ 6608637 w 9144000"/>
              <a:gd name="connsiteY2" fmla="*/ 2237188 h 2237188"/>
              <a:gd name="connsiteX3" fmla="*/ 2600452 w 9144000"/>
              <a:gd name="connsiteY3" fmla="*/ 2237188 h 2237188"/>
              <a:gd name="connsiteX4" fmla="*/ 6605853 w 9144000"/>
              <a:gd name="connsiteY4" fmla="*/ 1860602 h 2237188"/>
              <a:gd name="connsiteX5" fmla="*/ 9144000 w 9144000"/>
              <a:gd name="connsiteY5" fmla="*/ 1860602 h 2237188"/>
              <a:gd name="connsiteX6" fmla="*/ 9144000 w 9144000"/>
              <a:gd name="connsiteY6" fmla="*/ 2237187 h 2237188"/>
              <a:gd name="connsiteX7" fmla="*/ 6608637 w 9144000"/>
              <a:gd name="connsiteY7" fmla="*/ 2237187 h 2237188"/>
              <a:gd name="connsiteX8" fmla="*/ 6611050 w 9144000"/>
              <a:gd name="connsiteY8" fmla="*/ 2221387 h 2237188"/>
              <a:gd name="connsiteX9" fmla="*/ 6621463 w 9144000"/>
              <a:gd name="connsiteY9" fmla="*/ 2015331 h 2237188"/>
              <a:gd name="connsiteX10" fmla="*/ 0 w 9144000"/>
              <a:gd name="connsiteY10" fmla="*/ 1860602 h 2237188"/>
              <a:gd name="connsiteX11" fmla="*/ 2603235 w 9144000"/>
              <a:gd name="connsiteY11" fmla="*/ 1860602 h 2237188"/>
              <a:gd name="connsiteX12" fmla="*/ 2587625 w 9144000"/>
              <a:gd name="connsiteY12" fmla="*/ 2015331 h 2237188"/>
              <a:gd name="connsiteX13" fmla="*/ 2598038 w 9144000"/>
              <a:gd name="connsiteY13" fmla="*/ 2221387 h 2237188"/>
              <a:gd name="connsiteX14" fmla="*/ 2600452 w 9144000"/>
              <a:gd name="connsiteY14" fmla="*/ 2237187 h 2237188"/>
              <a:gd name="connsiteX15" fmla="*/ 0 w 9144000"/>
              <a:gd name="connsiteY15" fmla="*/ 2237187 h 2237188"/>
              <a:gd name="connsiteX16" fmla="*/ 4604544 w 9144000"/>
              <a:gd name="connsiteY16" fmla="*/ 0 h 2237188"/>
              <a:gd name="connsiteX17" fmla="*/ 6580487 w 9144000"/>
              <a:gd name="connsiteY17" fmla="*/ 1609172 h 2237188"/>
              <a:gd name="connsiteX18" fmla="*/ 6605853 w 9144000"/>
              <a:gd name="connsiteY18" fmla="*/ 1860602 h 2237188"/>
              <a:gd name="connsiteX19" fmla="*/ 2603235 w 9144000"/>
              <a:gd name="connsiteY19" fmla="*/ 1860602 h 2237188"/>
              <a:gd name="connsiteX20" fmla="*/ 2628602 w 9144000"/>
              <a:gd name="connsiteY20" fmla="*/ 1609172 h 2237188"/>
              <a:gd name="connsiteX21" fmla="*/ 4604544 w 9144000"/>
              <a:gd name="connsiteY21" fmla="*/ 0 h 2237188"/>
              <a:gd name="connsiteX0" fmla="*/ 2600452 w 9144000"/>
              <a:gd name="connsiteY0" fmla="*/ 2237187 h 2237188"/>
              <a:gd name="connsiteX1" fmla="*/ 6608637 w 9144000"/>
              <a:gd name="connsiteY1" fmla="*/ 2237187 h 2237188"/>
              <a:gd name="connsiteX2" fmla="*/ 6608637 w 9144000"/>
              <a:gd name="connsiteY2" fmla="*/ 2237188 h 2237188"/>
              <a:gd name="connsiteX3" fmla="*/ 2600452 w 9144000"/>
              <a:gd name="connsiteY3" fmla="*/ 2237188 h 2237188"/>
              <a:gd name="connsiteX4" fmla="*/ 2600452 w 9144000"/>
              <a:gd name="connsiteY4" fmla="*/ 2237187 h 2237188"/>
              <a:gd name="connsiteX5" fmla="*/ 6605853 w 9144000"/>
              <a:gd name="connsiteY5" fmla="*/ 1860602 h 2237188"/>
              <a:gd name="connsiteX6" fmla="*/ 9144000 w 9144000"/>
              <a:gd name="connsiteY6" fmla="*/ 1860602 h 2237188"/>
              <a:gd name="connsiteX7" fmla="*/ 6608637 w 9144000"/>
              <a:gd name="connsiteY7" fmla="*/ 2237187 h 2237188"/>
              <a:gd name="connsiteX8" fmla="*/ 6611050 w 9144000"/>
              <a:gd name="connsiteY8" fmla="*/ 2221387 h 2237188"/>
              <a:gd name="connsiteX9" fmla="*/ 6621463 w 9144000"/>
              <a:gd name="connsiteY9" fmla="*/ 2015331 h 2237188"/>
              <a:gd name="connsiteX10" fmla="*/ 6605853 w 9144000"/>
              <a:gd name="connsiteY10" fmla="*/ 1860602 h 2237188"/>
              <a:gd name="connsiteX11" fmla="*/ 0 w 9144000"/>
              <a:gd name="connsiteY11" fmla="*/ 1860602 h 2237188"/>
              <a:gd name="connsiteX12" fmla="*/ 2603235 w 9144000"/>
              <a:gd name="connsiteY12" fmla="*/ 1860602 h 2237188"/>
              <a:gd name="connsiteX13" fmla="*/ 2587625 w 9144000"/>
              <a:gd name="connsiteY13" fmla="*/ 2015331 h 2237188"/>
              <a:gd name="connsiteX14" fmla="*/ 2598038 w 9144000"/>
              <a:gd name="connsiteY14" fmla="*/ 2221387 h 2237188"/>
              <a:gd name="connsiteX15" fmla="*/ 2600452 w 9144000"/>
              <a:gd name="connsiteY15" fmla="*/ 2237187 h 2237188"/>
              <a:gd name="connsiteX16" fmla="*/ 0 w 9144000"/>
              <a:gd name="connsiteY16" fmla="*/ 2237187 h 2237188"/>
              <a:gd name="connsiteX17" fmla="*/ 0 w 9144000"/>
              <a:gd name="connsiteY17" fmla="*/ 1860602 h 2237188"/>
              <a:gd name="connsiteX18" fmla="*/ 4604544 w 9144000"/>
              <a:gd name="connsiteY18" fmla="*/ 0 h 2237188"/>
              <a:gd name="connsiteX19" fmla="*/ 6580487 w 9144000"/>
              <a:gd name="connsiteY19" fmla="*/ 1609172 h 2237188"/>
              <a:gd name="connsiteX20" fmla="*/ 6605853 w 9144000"/>
              <a:gd name="connsiteY20" fmla="*/ 1860602 h 2237188"/>
              <a:gd name="connsiteX21" fmla="*/ 2603235 w 9144000"/>
              <a:gd name="connsiteY21" fmla="*/ 1860602 h 2237188"/>
              <a:gd name="connsiteX22" fmla="*/ 2628602 w 9144000"/>
              <a:gd name="connsiteY22" fmla="*/ 1609172 h 2237188"/>
              <a:gd name="connsiteX23" fmla="*/ 4604544 w 9144000"/>
              <a:gd name="connsiteY23" fmla="*/ 0 h 2237188"/>
              <a:gd name="connsiteX0" fmla="*/ 2600452 w 6621463"/>
              <a:gd name="connsiteY0" fmla="*/ 2237187 h 2237188"/>
              <a:gd name="connsiteX1" fmla="*/ 6608637 w 6621463"/>
              <a:gd name="connsiteY1" fmla="*/ 2237187 h 2237188"/>
              <a:gd name="connsiteX2" fmla="*/ 6608637 w 6621463"/>
              <a:gd name="connsiteY2" fmla="*/ 2237188 h 2237188"/>
              <a:gd name="connsiteX3" fmla="*/ 2600452 w 6621463"/>
              <a:gd name="connsiteY3" fmla="*/ 2237188 h 2237188"/>
              <a:gd name="connsiteX4" fmla="*/ 2600452 w 6621463"/>
              <a:gd name="connsiteY4" fmla="*/ 2237187 h 2237188"/>
              <a:gd name="connsiteX5" fmla="*/ 6605853 w 6621463"/>
              <a:gd name="connsiteY5" fmla="*/ 1860602 h 2237188"/>
              <a:gd name="connsiteX6" fmla="*/ 6608637 w 6621463"/>
              <a:gd name="connsiteY6" fmla="*/ 2237187 h 2237188"/>
              <a:gd name="connsiteX7" fmla="*/ 6611050 w 6621463"/>
              <a:gd name="connsiteY7" fmla="*/ 2221387 h 2237188"/>
              <a:gd name="connsiteX8" fmla="*/ 6621463 w 6621463"/>
              <a:gd name="connsiteY8" fmla="*/ 2015331 h 2237188"/>
              <a:gd name="connsiteX9" fmla="*/ 6605853 w 6621463"/>
              <a:gd name="connsiteY9" fmla="*/ 1860602 h 2237188"/>
              <a:gd name="connsiteX10" fmla="*/ 0 w 6621463"/>
              <a:gd name="connsiteY10" fmla="*/ 1860602 h 2237188"/>
              <a:gd name="connsiteX11" fmla="*/ 2603235 w 6621463"/>
              <a:gd name="connsiteY11" fmla="*/ 1860602 h 2237188"/>
              <a:gd name="connsiteX12" fmla="*/ 2587625 w 6621463"/>
              <a:gd name="connsiteY12" fmla="*/ 2015331 h 2237188"/>
              <a:gd name="connsiteX13" fmla="*/ 2598038 w 6621463"/>
              <a:gd name="connsiteY13" fmla="*/ 2221387 h 2237188"/>
              <a:gd name="connsiteX14" fmla="*/ 2600452 w 6621463"/>
              <a:gd name="connsiteY14" fmla="*/ 2237187 h 2237188"/>
              <a:gd name="connsiteX15" fmla="*/ 0 w 6621463"/>
              <a:gd name="connsiteY15" fmla="*/ 2237187 h 2237188"/>
              <a:gd name="connsiteX16" fmla="*/ 0 w 6621463"/>
              <a:gd name="connsiteY16" fmla="*/ 1860602 h 2237188"/>
              <a:gd name="connsiteX17" fmla="*/ 4604544 w 6621463"/>
              <a:gd name="connsiteY17" fmla="*/ 0 h 2237188"/>
              <a:gd name="connsiteX18" fmla="*/ 6580487 w 6621463"/>
              <a:gd name="connsiteY18" fmla="*/ 1609172 h 2237188"/>
              <a:gd name="connsiteX19" fmla="*/ 6605853 w 6621463"/>
              <a:gd name="connsiteY19" fmla="*/ 1860602 h 2237188"/>
              <a:gd name="connsiteX20" fmla="*/ 2603235 w 6621463"/>
              <a:gd name="connsiteY20" fmla="*/ 1860602 h 2237188"/>
              <a:gd name="connsiteX21" fmla="*/ 2628602 w 6621463"/>
              <a:gd name="connsiteY21" fmla="*/ 1609172 h 2237188"/>
              <a:gd name="connsiteX22" fmla="*/ 4604544 w 6621463"/>
              <a:gd name="connsiteY22" fmla="*/ 0 h 2237188"/>
              <a:gd name="connsiteX0" fmla="*/ 2600452 w 6621463"/>
              <a:gd name="connsiteY0" fmla="*/ 2237187 h 2237188"/>
              <a:gd name="connsiteX1" fmla="*/ 6608637 w 6621463"/>
              <a:gd name="connsiteY1" fmla="*/ 2237187 h 2237188"/>
              <a:gd name="connsiteX2" fmla="*/ 6608637 w 6621463"/>
              <a:gd name="connsiteY2" fmla="*/ 2237188 h 2237188"/>
              <a:gd name="connsiteX3" fmla="*/ 2600452 w 6621463"/>
              <a:gd name="connsiteY3" fmla="*/ 2237188 h 2237188"/>
              <a:gd name="connsiteX4" fmla="*/ 2600452 w 6621463"/>
              <a:gd name="connsiteY4" fmla="*/ 2237187 h 2237188"/>
              <a:gd name="connsiteX5" fmla="*/ 6605853 w 6621463"/>
              <a:gd name="connsiteY5" fmla="*/ 1860602 h 2237188"/>
              <a:gd name="connsiteX6" fmla="*/ 6608637 w 6621463"/>
              <a:gd name="connsiteY6" fmla="*/ 2237187 h 2237188"/>
              <a:gd name="connsiteX7" fmla="*/ 6611050 w 6621463"/>
              <a:gd name="connsiteY7" fmla="*/ 2221387 h 2237188"/>
              <a:gd name="connsiteX8" fmla="*/ 6621463 w 6621463"/>
              <a:gd name="connsiteY8" fmla="*/ 2015331 h 2237188"/>
              <a:gd name="connsiteX9" fmla="*/ 6605853 w 6621463"/>
              <a:gd name="connsiteY9" fmla="*/ 1860602 h 2237188"/>
              <a:gd name="connsiteX10" fmla="*/ 0 w 6621463"/>
              <a:gd name="connsiteY10" fmla="*/ 1860602 h 2237188"/>
              <a:gd name="connsiteX11" fmla="*/ 2603235 w 6621463"/>
              <a:gd name="connsiteY11" fmla="*/ 1860602 h 2237188"/>
              <a:gd name="connsiteX12" fmla="*/ 2587625 w 6621463"/>
              <a:gd name="connsiteY12" fmla="*/ 2015331 h 2237188"/>
              <a:gd name="connsiteX13" fmla="*/ 2598038 w 6621463"/>
              <a:gd name="connsiteY13" fmla="*/ 2221387 h 2237188"/>
              <a:gd name="connsiteX14" fmla="*/ 2600452 w 6621463"/>
              <a:gd name="connsiteY14" fmla="*/ 2237187 h 2237188"/>
              <a:gd name="connsiteX15" fmla="*/ 0 w 6621463"/>
              <a:gd name="connsiteY15" fmla="*/ 1860602 h 2237188"/>
              <a:gd name="connsiteX16" fmla="*/ 4604544 w 6621463"/>
              <a:gd name="connsiteY16" fmla="*/ 0 h 2237188"/>
              <a:gd name="connsiteX17" fmla="*/ 6580487 w 6621463"/>
              <a:gd name="connsiteY17" fmla="*/ 1609172 h 2237188"/>
              <a:gd name="connsiteX18" fmla="*/ 6605853 w 6621463"/>
              <a:gd name="connsiteY18" fmla="*/ 1860602 h 2237188"/>
              <a:gd name="connsiteX19" fmla="*/ 2603235 w 6621463"/>
              <a:gd name="connsiteY19" fmla="*/ 1860602 h 2237188"/>
              <a:gd name="connsiteX20" fmla="*/ 2628602 w 6621463"/>
              <a:gd name="connsiteY20" fmla="*/ 1609172 h 2237188"/>
              <a:gd name="connsiteX21" fmla="*/ 4604544 w 6621463"/>
              <a:gd name="connsiteY21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4021012 w 4033838"/>
              <a:gd name="connsiteY2" fmla="*/ 2237188 h 2237188"/>
              <a:gd name="connsiteX3" fmla="*/ 12827 w 4033838"/>
              <a:gd name="connsiteY3" fmla="*/ 2237188 h 2237188"/>
              <a:gd name="connsiteX4" fmla="*/ 12827 w 4033838"/>
              <a:gd name="connsiteY4" fmla="*/ 2237187 h 2237188"/>
              <a:gd name="connsiteX5" fmla="*/ 4018228 w 4033838"/>
              <a:gd name="connsiteY5" fmla="*/ 1860602 h 2237188"/>
              <a:gd name="connsiteX6" fmla="*/ 4021012 w 4033838"/>
              <a:gd name="connsiteY6" fmla="*/ 2237187 h 2237188"/>
              <a:gd name="connsiteX7" fmla="*/ 4023425 w 4033838"/>
              <a:gd name="connsiteY7" fmla="*/ 2221387 h 2237188"/>
              <a:gd name="connsiteX8" fmla="*/ 4033838 w 4033838"/>
              <a:gd name="connsiteY8" fmla="*/ 2015331 h 2237188"/>
              <a:gd name="connsiteX9" fmla="*/ 4018228 w 4033838"/>
              <a:gd name="connsiteY9" fmla="*/ 1860602 h 2237188"/>
              <a:gd name="connsiteX10" fmla="*/ 12827 w 4033838"/>
              <a:gd name="connsiteY10" fmla="*/ 2237187 h 2237188"/>
              <a:gd name="connsiteX11" fmla="*/ 15610 w 4033838"/>
              <a:gd name="connsiteY11" fmla="*/ 1860602 h 2237188"/>
              <a:gd name="connsiteX12" fmla="*/ 0 w 4033838"/>
              <a:gd name="connsiteY12" fmla="*/ 2015331 h 2237188"/>
              <a:gd name="connsiteX13" fmla="*/ 10413 w 4033838"/>
              <a:gd name="connsiteY13" fmla="*/ 2221387 h 2237188"/>
              <a:gd name="connsiteX14" fmla="*/ 12827 w 4033838"/>
              <a:gd name="connsiteY14" fmla="*/ 2237187 h 2237188"/>
              <a:gd name="connsiteX15" fmla="*/ 2016919 w 4033838"/>
              <a:gd name="connsiteY15" fmla="*/ 0 h 2237188"/>
              <a:gd name="connsiteX16" fmla="*/ 3992862 w 4033838"/>
              <a:gd name="connsiteY16" fmla="*/ 1609172 h 2237188"/>
              <a:gd name="connsiteX17" fmla="*/ 4018228 w 4033838"/>
              <a:gd name="connsiteY17" fmla="*/ 1860602 h 2237188"/>
              <a:gd name="connsiteX18" fmla="*/ 15610 w 4033838"/>
              <a:gd name="connsiteY18" fmla="*/ 1860602 h 2237188"/>
              <a:gd name="connsiteX19" fmla="*/ 40977 w 4033838"/>
              <a:gd name="connsiteY19" fmla="*/ 1609172 h 2237188"/>
              <a:gd name="connsiteX20" fmla="*/ 2016919 w 4033838"/>
              <a:gd name="connsiteY20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4021012 w 4033838"/>
              <a:gd name="connsiteY2" fmla="*/ 2237188 h 2237188"/>
              <a:gd name="connsiteX3" fmla="*/ 12827 w 4033838"/>
              <a:gd name="connsiteY3" fmla="*/ 2237188 h 2237188"/>
              <a:gd name="connsiteX4" fmla="*/ 12827 w 4033838"/>
              <a:gd name="connsiteY4" fmla="*/ 2237187 h 2237188"/>
              <a:gd name="connsiteX5" fmla="*/ 4018228 w 4033838"/>
              <a:gd name="connsiteY5" fmla="*/ 1860602 h 2237188"/>
              <a:gd name="connsiteX6" fmla="*/ 4021012 w 4033838"/>
              <a:gd name="connsiteY6" fmla="*/ 2237187 h 2237188"/>
              <a:gd name="connsiteX7" fmla="*/ 4033838 w 4033838"/>
              <a:gd name="connsiteY7" fmla="*/ 2015331 h 2237188"/>
              <a:gd name="connsiteX8" fmla="*/ 4018228 w 4033838"/>
              <a:gd name="connsiteY8" fmla="*/ 1860602 h 2237188"/>
              <a:gd name="connsiteX9" fmla="*/ 12827 w 4033838"/>
              <a:gd name="connsiteY9" fmla="*/ 2237187 h 2237188"/>
              <a:gd name="connsiteX10" fmla="*/ 15610 w 4033838"/>
              <a:gd name="connsiteY10" fmla="*/ 1860602 h 2237188"/>
              <a:gd name="connsiteX11" fmla="*/ 0 w 4033838"/>
              <a:gd name="connsiteY11" fmla="*/ 2015331 h 2237188"/>
              <a:gd name="connsiteX12" fmla="*/ 10413 w 4033838"/>
              <a:gd name="connsiteY12" fmla="*/ 2221387 h 2237188"/>
              <a:gd name="connsiteX13" fmla="*/ 12827 w 4033838"/>
              <a:gd name="connsiteY13" fmla="*/ 2237187 h 2237188"/>
              <a:gd name="connsiteX14" fmla="*/ 2016919 w 4033838"/>
              <a:gd name="connsiteY14" fmla="*/ 0 h 2237188"/>
              <a:gd name="connsiteX15" fmla="*/ 3992862 w 4033838"/>
              <a:gd name="connsiteY15" fmla="*/ 1609172 h 2237188"/>
              <a:gd name="connsiteX16" fmla="*/ 4018228 w 4033838"/>
              <a:gd name="connsiteY16" fmla="*/ 1860602 h 2237188"/>
              <a:gd name="connsiteX17" fmla="*/ 15610 w 4033838"/>
              <a:gd name="connsiteY17" fmla="*/ 1860602 h 2237188"/>
              <a:gd name="connsiteX18" fmla="*/ 40977 w 4033838"/>
              <a:gd name="connsiteY18" fmla="*/ 1609172 h 2237188"/>
              <a:gd name="connsiteX19" fmla="*/ 2016919 w 4033838"/>
              <a:gd name="connsiteY19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4021012 w 4033838"/>
              <a:gd name="connsiteY2" fmla="*/ 2237188 h 2237188"/>
              <a:gd name="connsiteX3" fmla="*/ 12827 w 4033838"/>
              <a:gd name="connsiteY3" fmla="*/ 2237188 h 2237188"/>
              <a:gd name="connsiteX4" fmla="*/ 12827 w 4033838"/>
              <a:gd name="connsiteY4" fmla="*/ 2237187 h 2237188"/>
              <a:gd name="connsiteX5" fmla="*/ 4018228 w 4033838"/>
              <a:gd name="connsiteY5" fmla="*/ 1860602 h 2237188"/>
              <a:gd name="connsiteX6" fmla="*/ 4033838 w 4033838"/>
              <a:gd name="connsiteY6" fmla="*/ 2015331 h 2237188"/>
              <a:gd name="connsiteX7" fmla="*/ 4018228 w 4033838"/>
              <a:gd name="connsiteY7" fmla="*/ 1860602 h 2237188"/>
              <a:gd name="connsiteX8" fmla="*/ 12827 w 4033838"/>
              <a:gd name="connsiteY8" fmla="*/ 2237187 h 2237188"/>
              <a:gd name="connsiteX9" fmla="*/ 15610 w 4033838"/>
              <a:gd name="connsiteY9" fmla="*/ 1860602 h 2237188"/>
              <a:gd name="connsiteX10" fmla="*/ 0 w 4033838"/>
              <a:gd name="connsiteY10" fmla="*/ 2015331 h 2237188"/>
              <a:gd name="connsiteX11" fmla="*/ 10413 w 4033838"/>
              <a:gd name="connsiteY11" fmla="*/ 2221387 h 2237188"/>
              <a:gd name="connsiteX12" fmla="*/ 12827 w 4033838"/>
              <a:gd name="connsiteY12" fmla="*/ 2237187 h 2237188"/>
              <a:gd name="connsiteX13" fmla="*/ 2016919 w 4033838"/>
              <a:gd name="connsiteY13" fmla="*/ 0 h 2237188"/>
              <a:gd name="connsiteX14" fmla="*/ 3992862 w 4033838"/>
              <a:gd name="connsiteY14" fmla="*/ 1609172 h 2237188"/>
              <a:gd name="connsiteX15" fmla="*/ 4018228 w 4033838"/>
              <a:gd name="connsiteY15" fmla="*/ 1860602 h 2237188"/>
              <a:gd name="connsiteX16" fmla="*/ 15610 w 4033838"/>
              <a:gd name="connsiteY16" fmla="*/ 1860602 h 2237188"/>
              <a:gd name="connsiteX17" fmla="*/ 40977 w 4033838"/>
              <a:gd name="connsiteY17" fmla="*/ 1609172 h 2237188"/>
              <a:gd name="connsiteX18" fmla="*/ 2016919 w 4033838"/>
              <a:gd name="connsiteY18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12827 w 4033838"/>
              <a:gd name="connsiteY2" fmla="*/ 2237188 h 2237188"/>
              <a:gd name="connsiteX3" fmla="*/ 12827 w 4033838"/>
              <a:gd name="connsiteY3" fmla="*/ 2237187 h 2237188"/>
              <a:gd name="connsiteX4" fmla="*/ 4018228 w 4033838"/>
              <a:gd name="connsiteY4" fmla="*/ 1860602 h 2237188"/>
              <a:gd name="connsiteX5" fmla="*/ 4033838 w 4033838"/>
              <a:gd name="connsiteY5" fmla="*/ 2015331 h 2237188"/>
              <a:gd name="connsiteX6" fmla="*/ 4018228 w 4033838"/>
              <a:gd name="connsiteY6" fmla="*/ 1860602 h 2237188"/>
              <a:gd name="connsiteX7" fmla="*/ 12827 w 4033838"/>
              <a:gd name="connsiteY7" fmla="*/ 2237187 h 2237188"/>
              <a:gd name="connsiteX8" fmla="*/ 15610 w 4033838"/>
              <a:gd name="connsiteY8" fmla="*/ 1860602 h 2237188"/>
              <a:gd name="connsiteX9" fmla="*/ 0 w 4033838"/>
              <a:gd name="connsiteY9" fmla="*/ 2015331 h 2237188"/>
              <a:gd name="connsiteX10" fmla="*/ 10413 w 4033838"/>
              <a:gd name="connsiteY10" fmla="*/ 2221387 h 2237188"/>
              <a:gd name="connsiteX11" fmla="*/ 12827 w 4033838"/>
              <a:gd name="connsiteY11" fmla="*/ 2237187 h 2237188"/>
              <a:gd name="connsiteX12" fmla="*/ 2016919 w 4033838"/>
              <a:gd name="connsiteY12" fmla="*/ 0 h 2237188"/>
              <a:gd name="connsiteX13" fmla="*/ 3992862 w 4033838"/>
              <a:gd name="connsiteY13" fmla="*/ 1609172 h 2237188"/>
              <a:gd name="connsiteX14" fmla="*/ 4018228 w 4033838"/>
              <a:gd name="connsiteY14" fmla="*/ 1860602 h 2237188"/>
              <a:gd name="connsiteX15" fmla="*/ 15610 w 4033838"/>
              <a:gd name="connsiteY15" fmla="*/ 1860602 h 2237188"/>
              <a:gd name="connsiteX16" fmla="*/ 40977 w 4033838"/>
              <a:gd name="connsiteY16" fmla="*/ 1609172 h 2237188"/>
              <a:gd name="connsiteX17" fmla="*/ 2016919 w 4033838"/>
              <a:gd name="connsiteY17" fmla="*/ 0 h 2237188"/>
              <a:gd name="connsiteX0" fmla="*/ 12827 w 4033838"/>
              <a:gd name="connsiteY0" fmla="*/ 2237187 h 2237188"/>
              <a:gd name="connsiteX1" fmla="*/ 12827 w 4033838"/>
              <a:gd name="connsiteY1" fmla="*/ 2237188 h 2237188"/>
              <a:gd name="connsiteX2" fmla="*/ 12827 w 4033838"/>
              <a:gd name="connsiteY2" fmla="*/ 2237187 h 2237188"/>
              <a:gd name="connsiteX3" fmla="*/ 4018228 w 4033838"/>
              <a:gd name="connsiteY3" fmla="*/ 1860602 h 2237188"/>
              <a:gd name="connsiteX4" fmla="*/ 4033838 w 4033838"/>
              <a:gd name="connsiteY4" fmla="*/ 2015331 h 2237188"/>
              <a:gd name="connsiteX5" fmla="*/ 4018228 w 4033838"/>
              <a:gd name="connsiteY5" fmla="*/ 1860602 h 2237188"/>
              <a:gd name="connsiteX6" fmla="*/ 12827 w 4033838"/>
              <a:gd name="connsiteY6" fmla="*/ 2237187 h 2237188"/>
              <a:gd name="connsiteX7" fmla="*/ 15610 w 4033838"/>
              <a:gd name="connsiteY7" fmla="*/ 1860602 h 2237188"/>
              <a:gd name="connsiteX8" fmla="*/ 0 w 4033838"/>
              <a:gd name="connsiteY8" fmla="*/ 2015331 h 2237188"/>
              <a:gd name="connsiteX9" fmla="*/ 10413 w 4033838"/>
              <a:gd name="connsiteY9" fmla="*/ 2221387 h 2237188"/>
              <a:gd name="connsiteX10" fmla="*/ 12827 w 4033838"/>
              <a:gd name="connsiteY10" fmla="*/ 2237187 h 2237188"/>
              <a:gd name="connsiteX11" fmla="*/ 2016919 w 4033838"/>
              <a:gd name="connsiteY11" fmla="*/ 0 h 2237188"/>
              <a:gd name="connsiteX12" fmla="*/ 3992862 w 4033838"/>
              <a:gd name="connsiteY12" fmla="*/ 1609172 h 2237188"/>
              <a:gd name="connsiteX13" fmla="*/ 4018228 w 4033838"/>
              <a:gd name="connsiteY13" fmla="*/ 1860602 h 2237188"/>
              <a:gd name="connsiteX14" fmla="*/ 15610 w 4033838"/>
              <a:gd name="connsiteY14" fmla="*/ 1860602 h 2237188"/>
              <a:gd name="connsiteX15" fmla="*/ 40977 w 4033838"/>
              <a:gd name="connsiteY15" fmla="*/ 1609172 h 2237188"/>
              <a:gd name="connsiteX16" fmla="*/ 2016919 w 4033838"/>
              <a:gd name="connsiteY16" fmla="*/ 0 h 2237188"/>
              <a:gd name="connsiteX0" fmla="*/ 12827 w 4018228"/>
              <a:gd name="connsiteY0" fmla="*/ 2237187 h 2237188"/>
              <a:gd name="connsiteX1" fmla="*/ 12827 w 4018228"/>
              <a:gd name="connsiteY1" fmla="*/ 2237188 h 2237188"/>
              <a:gd name="connsiteX2" fmla="*/ 12827 w 4018228"/>
              <a:gd name="connsiteY2" fmla="*/ 2237187 h 2237188"/>
              <a:gd name="connsiteX3" fmla="*/ 12827 w 4018228"/>
              <a:gd name="connsiteY3" fmla="*/ 2237187 h 2237188"/>
              <a:gd name="connsiteX4" fmla="*/ 15610 w 4018228"/>
              <a:gd name="connsiteY4" fmla="*/ 1860602 h 2237188"/>
              <a:gd name="connsiteX5" fmla="*/ 0 w 4018228"/>
              <a:gd name="connsiteY5" fmla="*/ 2015331 h 2237188"/>
              <a:gd name="connsiteX6" fmla="*/ 10413 w 4018228"/>
              <a:gd name="connsiteY6" fmla="*/ 2221387 h 2237188"/>
              <a:gd name="connsiteX7" fmla="*/ 12827 w 4018228"/>
              <a:gd name="connsiteY7" fmla="*/ 2237187 h 2237188"/>
              <a:gd name="connsiteX8" fmla="*/ 2016919 w 4018228"/>
              <a:gd name="connsiteY8" fmla="*/ 0 h 2237188"/>
              <a:gd name="connsiteX9" fmla="*/ 3992862 w 4018228"/>
              <a:gd name="connsiteY9" fmla="*/ 1609172 h 2237188"/>
              <a:gd name="connsiteX10" fmla="*/ 4018228 w 4018228"/>
              <a:gd name="connsiteY10" fmla="*/ 1860602 h 2237188"/>
              <a:gd name="connsiteX11" fmla="*/ 15610 w 4018228"/>
              <a:gd name="connsiteY11" fmla="*/ 1860602 h 2237188"/>
              <a:gd name="connsiteX12" fmla="*/ 40977 w 4018228"/>
              <a:gd name="connsiteY12" fmla="*/ 1609172 h 2237188"/>
              <a:gd name="connsiteX13" fmla="*/ 2016919 w 4018228"/>
              <a:gd name="connsiteY13" fmla="*/ 0 h 2237188"/>
              <a:gd name="connsiteX0" fmla="*/ 12827 w 4018228"/>
              <a:gd name="connsiteY0" fmla="*/ 2237187 h 2237188"/>
              <a:gd name="connsiteX1" fmla="*/ 12827 w 4018228"/>
              <a:gd name="connsiteY1" fmla="*/ 2237188 h 2237188"/>
              <a:gd name="connsiteX2" fmla="*/ 12827 w 4018228"/>
              <a:gd name="connsiteY2" fmla="*/ 2237187 h 2237188"/>
              <a:gd name="connsiteX3" fmla="*/ 10413 w 4018228"/>
              <a:gd name="connsiteY3" fmla="*/ 2221387 h 2237188"/>
              <a:gd name="connsiteX4" fmla="*/ 15610 w 4018228"/>
              <a:gd name="connsiteY4" fmla="*/ 1860602 h 2237188"/>
              <a:gd name="connsiteX5" fmla="*/ 0 w 4018228"/>
              <a:gd name="connsiteY5" fmla="*/ 2015331 h 2237188"/>
              <a:gd name="connsiteX6" fmla="*/ 10413 w 4018228"/>
              <a:gd name="connsiteY6" fmla="*/ 2221387 h 2237188"/>
              <a:gd name="connsiteX7" fmla="*/ 2016919 w 4018228"/>
              <a:gd name="connsiteY7" fmla="*/ 0 h 2237188"/>
              <a:gd name="connsiteX8" fmla="*/ 3992862 w 4018228"/>
              <a:gd name="connsiteY8" fmla="*/ 1609172 h 2237188"/>
              <a:gd name="connsiteX9" fmla="*/ 4018228 w 4018228"/>
              <a:gd name="connsiteY9" fmla="*/ 1860602 h 2237188"/>
              <a:gd name="connsiteX10" fmla="*/ 15610 w 4018228"/>
              <a:gd name="connsiteY10" fmla="*/ 1860602 h 2237188"/>
              <a:gd name="connsiteX11" fmla="*/ 40977 w 4018228"/>
              <a:gd name="connsiteY11" fmla="*/ 1609172 h 2237188"/>
              <a:gd name="connsiteX12" fmla="*/ 2016919 w 4018228"/>
              <a:gd name="connsiteY12" fmla="*/ 0 h 2237188"/>
              <a:gd name="connsiteX0" fmla="*/ 12827 w 4018228"/>
              <a:gd name="connsiteY0" fmla="*/ 2237187 h 2237188"/>
              <a:gd name="connsiteX1" fmla="*/ 12827 w 4018228"/>
              <a:gd name="connsiteY1" fmla="*/ 2237188 h 2237188"/>
              <a:gd name="connsiteX2" fmla="*/ 12827 w 4018228"/>
              <a:gd name="connsiteY2" fmla="*/ 2237187 h 2237188"/>
              <a:gd name="connsiteX3" fmla="*/ 0 w 4018228"/>
              <a:gd name="connsiteY3" fmla="*/ 2015331 h 2237188"/>
              <a:gd name="connsiteX4" fmla="*/ 15610 w 4018228"/>
              <a:gd name="connsiteY4" fmla="*/ 1860602 h 2237188"/>
              <a:gd name="connsiteX5" fmla="*/ 0 w 4018228"/>
              <a:gd name="connsiteY5" fmla="*/ 2015331 h 2237188"/>
              <a:gd name="connsiteX6" fmla="*/ 2016919 w 4018228"/>
              <a:gd name="connsiteY6" fmla="*/ 0 h 2237188"/>
              <a:gd name="connsiteX7" fmla="*/ 3992862 w 4018228"/>
              <a:gd name="connsiteY7" fmla="*/ 1609172 h 2237188"/>
              <a:gd name="connsiteX8" fmla="*/ 4018228 w 4018228"/>
              <a:gd name="connsiteY8" fmla="*/ 1860602 h 2237188"/>
              <a:gd name="connsiteX9" fmla="*/ 15610 w 4018228"/>
              <a:gd name="connsiteY9" fmla="*/ 1860602 h 2237188"/>
              <a:gd name="connsiteX10" fmla="*/ 40977 w 4018228"/>
              <a:gd name="connsiteY10" fmla="*/ 1609172 h 2237188"/>
              <a:gd name="connsiteX11" fmla="*/ 2016919 w 4018228"/>
              <a:gd name="connsiteY11" fmla="*/ 0 h 2237188"/>
              <a:gd name="connsiteX0" fmla="*/ 0 w 4018228"/>
              <a:gd name="connsiteY0" fmla="*/ 2015331 h 2015331"/>
              <a:gd name="connsiteX1" fmla="*/ 15610 w 4018228"/>
              <a:gd name="connsiteY1" fmla="*/ 1860602 h 2015331"/>
              <a:gd name="connsiteX2" fmla="*/ 0 w 4018228"/>
              <a:gd name="connsiteY2" fmla="*/ 2015331 h 2015331"/>
              <a:gd name="connsiteX3" fmla="*/ 2016919 w 4018228"/>
              <a:gd name="connsiteY3" fmla="*/ 0 h 2015331"/>
              <a:gd name="connsiteX4" fmla="*/ 3992862 w 4018228"/>
              <a:gd name="connsiteY4" fmla="*/ 1609172 h 2015331"/>
              <a:gd name="connsiteX5" fmla="*/ 4018228 w 4018228"/>
              <a:gd name="connsiteY5" fmla="*/ 1860602 h 2015331"/>
              <a:gd name="connsiteX6" fmla="*/ 15610 w 4018228"/>
              <a:gd name="connsiteY6" fmla="*/ 1860602 h 2015331"/>
              <a:gd name="connsiteX7" fmla="*/ 40977 w 4018228"/>
              <a:gd name="connsiteY7" fmla="*/ 1609172 h 2015331"/>
              <a:gd name="connsiteX8" fmla="*/ 2016919 w 4018228"/>
              <a:gd name="connsiteY8" fmla="*/ 0 h 2015331"/>
              <a:gd name="connsiteX0" fmla="*/ 2001309 w 4002618"/>
              <a:gd name="connsiteY0" fmla="*/ 0 h 1860602"/>
              <a:gd name="connsiteX1" fmla="*/ 3977252 w 4002618"/>
              <a:gd name="connsiteY1" fmla="*/ 1609172 h 1860602"/>
              <a:gd name="connsiteX2" fmla="*/ 4002618 w 4002618"/>
              <a:gd name="connsiteY2" fmla="*/ 1860602 h 1860602"/>
              <a:gd name="connsiteX3" fmla="*/ 0 w 4002618"/>
              <a:gd name="connsiteY3" fmla="*/ 1860602 h 1860602"/>
              <a:gd name="connsiteX4" fmla="*/ 25367 w 4002618"/>
              <a:gd name="connsiteY4" fmla="*/ 1609172 h 1860602"/>
              <a:gd name="connsiteX5" fmla="*/ 2001309 w 4002618"/>
              <a:gd name="connsiteY5" fmla="*/ 0 h 186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2618" h="1860602">
                <a:moveTo>
                  <a:pt x="2001309" y="0"/>
                </a:moveTo>
                <a:cubicBezTo>
                  <a:pt x="2975984" y="0"/>
                  <a:pt x="3789182" y="690819"/>
                  <a:pt x="3977252" y="1609172"/>
                </a:cubicBezTo>
                <a:lnTo>
                  <a:pt x="4002618" y="1860602"/>
                </a:lnTo>
                <a:lnTo>
                  <a:pt x="0" y="1860602"/>
                </a:lnTo>
                <a:lnTo>
                  <a:pt x="25367" y="1609172"/>
                </a:lnTo>
                <a:cubicBezTo>
                  <a:pt x="213437" y="690819"/>
                  <a:pt x="1026635" y="0"/>
                  <a:pt x="2001309" y="0"/>
                </a:cubicBezTo>
                <a:close/>
              </a:path>
            </a:pathLst>
          </a:custGeom>
          <a:solidFill>
            <a:srgbClr val="0081E2"/>
          </a:solidFill>
          <a:ln>
            <a:solidFill>
              <a:srgbClr val="0081E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46" name="Freeform 7">
            <a:extLst>
              <a:ext uri="{FF2B5EF4-FFF2-40B4-BE49-F238E27FC236}">
                <a16:creationId xmlns:a16="http://schemas.microsoft.com/office/drawing/2014/main" id="{EBE829CA-2C53-47B6-B997-7E88B48665EB}"/>
              </a:ext>
            </a:extLst>
          </p:cNvPr>
          <p:cNvSpPr>
            <a:spLocks/>
          </p:cNvSpPr>
          <p:nvPr/>
        </p:nvSpPr>
        <p:spPr bwMode="auto">
          <a:xfrm>
            <a:off x="5057775" y="1025125"/>
            <a:ext cx="1700213" cy="1693862"/>
          </a:xfrm>
          <a:custGeom>
            <a:avLst/>
            <a:gdLst>
              <a:gd name="T0" fmla="*/ 305 w 337"/>
              <a:gd name="T1" fmla="*/ 226 h 336"/>
              <a:gd name="T2" fmla="*/ 227 w 337"/>
              <a:gd name="T3" fmla="*/ 32 h 336"/>
              <a:gd name="T4" fmla="*/ 33 w 337"/>
              <a:gd name="T5" fmla="*/ 110 h 336"/>
              <a:gd name="T6" fmla="*/ 110 w 337"/>
              <a:gd name="T7" fmla="*/ 304 h 336"/>
              <a:gd name="T8" fmla="*/ 305 w 337"/>
              <a:gd name="T9" fmla="*/ 22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336">
                <a:moveTo>
                  <a:pt x="305" y="226"/>
                </a:moveTo>
                <a:cubicBezTo>
                  <a:pt x="337" y="151"/>
                  <a:pt x="302" y="64"/>
                  <a:pt x="227" y="32"/>
                </a:cubicBezTo>
                <a:cubicBezTo>
                  <a:pt x="152" y="0"/>
                  <a:pt x="65" y="35"/>
                  <a:pt x="33" y="110"/>
                </a:cubicBezTo>
                <a:cubicBezTo>
                  <a:pt x="0" y="185"/>
                  <a:pt x="35" y="272"/>
                  <a:pt x="110" y="304"/>
                </a:cubicBezTo>
                <a:cubicBezTo>
                  <a:pt x="186" y="336"/>
                  <a:pt x="273" y="302"/>
                  <a:pt x="305" y="22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81E2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7" name="Freeform 8">
            <a:extLst>
              <a:ext uri="{FF2B5EF4-FFF2-40B4-BE49-F238E27FC236}">
                <a16:creationId xmlns:a16="http://schemas.microsoft.com/office/drawing/2014/main" id="{E00CD13D-20C1-4873-99B8-827B1761585C}"/>
              </a:ext>
            </a:extLst>
          </p:cNvPr>
          <p:cNvSpPr>
            <a:spLocks/>
          </p:cNvSpPr>
          <p:nvPr/>
        </p:nvSpPr>
        <p:spPr bwMode="auto">
          <a:xfrm>
            <a:off x="6519863" y="2239562"/>
            <a:ext cx="1700213" cy="1698625"/>
          </a:xfrm>
          <a:custGeom>
            <a:avLst/>
            <a:gdLst>
              <a:gd name="T0" fmla="*/ 250 w 337"/>
              <a:gd name="T1" fmla="*/ 292 h 337"/>
              <a:gd name="T2" fmla="*/ 292 w 337"/>
              <a:gd name="T3" fmla="*/ 87 h 337"/>
              <a:gd name="T4" fmla="*/ 87 w 337"/>
              <a:gd name="T5" fmla="*/ 45 h 337"/>
              <a:gd name="T6" fmla="*/ 45 w 337"/>
              <a:gd name="T7" fmla="*/ 250 h 337"/>
              <a:gd name="T8" fmla="*/ 250 w 337"/>
              <a:gd name="T9" fmla="*/ 292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337">
                <a:moveTo>
                  <a:pt x="250" y="292"/>
                </a:moveTo>
                <a:cubicBezTo>
                  <a:pt x="318" y="247"/>
                  <a:pt x="337" y="155"/>
                  <a:pt x="292" y="87"/>
                </a:cubicBezTo>
                <a:cubicBezTo>
                  <a:pt x="247" y="19"/>
                  <a:pt x="155" y="0"/>
                  <a:pt x="87" y="45"/>
                </a:cubicBezTo>
                <a:cubicBezTo>
                  <a:pt x="18" y="90"/>
                  <a:pt x="0" y="182"/>
                  <a:pt x="45" y="250"/>
                </a:cubicBezTo>
                <a:cubicBezTo>
                  <a:pt x="90" y="319"/>
                  <a:pt x="182" y="337"/>
                  <a:pt x="250" y="2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E36C09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8" name="Freeform 9">
            <a:extLst>
              <a:ext uri="{FF2B5EF4-FFF2-40B4-BE49-F238E27FC236}">
                <a16:creationId xmlns:a16="http://schemas.microsoft.com/office/drawing/2014/main" id="{E7329677-2280-4862-B519-AE67EBD4E237}"/>
              </a:ext>
            </a:extLst>
          </p:cNvPr>
          <p:cNvSpPr>
            <a:spLocks/>
          </p:cNvSpPr>
          <p:nvPr/>
        </p:nvSpPr>
        <p:spPr bwMode="auto">
          <a:xfrm>
            <a:off x="914400" y="2345925"/>
            <a:ext cx="1703388" cy="1703387"/>
          </a:xfrm>
          <a:custGeom>
            <a:avLst/>
            <a:gdLst>
              <a:gd name="T0" fmla="*/ 246 w 338"/>
              <a:gd name="T1" fmla="*/ 43 h 338"/>
              <a:gd name="T2" fmla="*/ 43 w 338"/>
              <a:gd name="T3" fmla="*/ 92 h 338"/>
              <a:gd name="T4" fmla="*/ 93 w 338"/>
              <a:gd name="T5" fmla="*/ 296 h 338"/>
              <a:gd name="T6" fmla="*/ 296 w 338"/>
              <a:gd name="T7" fmla="*/ 246 h 338"/>
              <a:gd name="T8" fmla="*/ 246 w 338"/>
              <a:gd name="T9" fmla="*/ 43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338">
                <a:moveTo>
                  <a:pt x="246" y="43"/>
                </a:moveTo>
                <a:cubicBezTo>
                  <a:pt x="176" y="0"/>
                  <a:pt x="85" y="23"/>
                  <a:pt x="43" y="92"/>
                </a:cubicBezTo>
                <a:cubicBezTo>
                  <a:pt x="0" y="162"/>
                  <a:pt x="23" y="253"/>
                  <a:pt x="93" y="296"/>
                </a:cubicBezTo>
                <a:cubicBezTo>
                  <a:pt x="162" y="338"/>
                  <a:pt x="253" y="316"/>
                  <a:pt x="296" y="246"/>
                </a:cubicBezTo>
                <a:cubicBezTo>
                  <a:pt x="338" y="176"/>
                  <a:pt x="316" y="85"/>
                  <a:pt x="246" y="4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81E2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9" name="Freeform 10">
            <a:extLst>
              <a:ext uri="{FF2B5EF4-FFF2-40B4-BE49-F238E27FC236}">
                <a16:creationId xmlns:a16="http://schemas.microsoft.com/office/drawing/2014/main" id="{86B6D389-5DAA-491B-A5CF-73D1E4DB17CA}"/>
              </a:ext>
            </a:extLst>
          </p:cNvPr>
          <p:cNvSpPr>
            <a:spLocks/>
          </p:cNvSpPr>
          <p:nvPr/>
        </p:nvSpPr>
        <p:spPr bwMode="auto">
          <a:xfrm>
            <a:off x="2330450" y="1075925"/>
            <a:ext cx="1700213" cy="1698625"/>
          </a:xfrm>
          <a:custGeom>
            <a:avLst/>
            <a:gdLst>
              <a:gd name="T0" fmla="*/ 302 w 337"/>
              <a:gd name="T1" fmla="*/ 105 h 337"/>
              <a:gd name="T2" fmla="*/ 105 w 337"/>
              <a:gd name="T3" fmla="*/ 35 h 337"/>
              <a:gd name="T4" fmla="*/ 35 w 337"/>
              <a:gd name="T5" fmla="*/ 232 h 337"/>
              <a:gd name="T6" fmla="*/ 232 w 337"/>
              <a:gd name="T7" fmla="*/ 302 h 337"/>
              <a:gd name="T8" fmla="*/ 302 w 337"/>
              <a:gd name="T9" fmla="*/ 105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337">
                <a:moveTo>
                  <a:pt x="302" y="105"/>
                </a:moveTo>
                <a:cubicBezTo>
                  <a:pt x="267" y="31"/>
                  <a:pt x="179" y="0"/>
                  <a:pt x="105" y="35"/>
                </a:cubicBezTo>
                <a:cubicBezTo>
                  <a:pt x="31" y="70"/>
                  <a:pt x="0" y="158"/>
                  <a:pt x="35" y="232"/>
                </a:cubicBezTo>
                <a:cubicBezTo>
                  <a:pt x="70" y="306"/>
                  <a:pt x="158" y="337"/>
                  <a:pt x="232" y="302"/>
                </a:cubicBezTo>
                <a:cubicBezTo>
                  <a:pt x="306" y="267"/>
                  <a:pt x="337" y="179"/>
                  <a:pt x="302" y="1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81E2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" name="Text Placeholder 15">
            <a:extLst>
              <a:ext uri="{FF2B5EF4-FFF2-40B4-BE49-F238E27FC236}">
                <a16:creationId xmlns:a16="http://schemas.microsoft.com/office/drawing/2014/main" id="{5EE8B171-1B66-4986-95A9-70C4F819738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2254" y="3317394"/>
            <a:ext cx="3654744" cy="5889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67" name="Text Placeholder 15">
            <a:extLst>
              <a:ext uri="{FF2B5EF4-FFF2-40B4-BE49-F238E27FC236}">
                <a16:creationId xmlns:a16="http://schemas.microsoft.com/office/drawing/2014/main" id="{C3425659-8C71-4D77-937F-88E066E5855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792254" y="3914563"/>
            <a:ext cx="3654744" cy="34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ADE181BF-EDAB-4C1B-981D-45F2A69793A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145126" y="2735210"/>
            <a:ext cx="1215486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99B4A269-4ED2-414C-B111-1F2A5A09F3B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145126" y="2950793"/>
            <a:ext cx="1215486" cy="98739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7C6C9C2C-D8E1-4CCB-975A-3635E7A72295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449246" y="1477950"/>
            <a:ext cx="1457592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3" name="Text Placeholder 2">
            <a:extLst>
              <a:ext uri="{FF2B5EF4-FFF2-40B4-BE49-F238E27FC236}">
                <a16:creationId xmlns:a16="http://schemas.microsoft.com/office/drawing/2014/main" id="{74176338-6436-40B6-BEF5-7F2A16A177A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449246" y="1693532"/>
            <a:ext cx="1457592" cy="9520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5AE49157-4541-4C32-997D-10058DF3E68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207001" y="1406654"/>
            <a:ext cx="1414462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5" name="Text Placeholder 2">
            <a:extLst>
              <a:ext uri="{FF2B5EF4-FFF2-40B4-BE49-F238E27FC236}">
                <a16:creationId xmlns:a16="http://schemas.microsoft.com/office/drawing/2014/main" id="{91BDDE75-8555-45D8-A314-B23E2B4EB78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207001" y="1622237"/>
            <a:ext cx="1414462" cy="10233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C6D36E85-D462-4B15-82C1-FD9750932DB6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678719" y="2645588"/>
            <a:ext cx="1404832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7" name="Text Placeholder 2">
            <a:extLst>
              <a:ext uri="{FF2B5EF4-FFF2-40B4-BE49-F238E27FC236}">
                <a16:creationId xmlns:a16="http://schemas.microsoft.com/office/drawing/2014/main" id="{3EAD2115-F30D-424A-B83C-3B821E263DE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8719" y="2872252"/>
            <a:ext cx="1404832" cy="9800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063AFC-A9CA-4820-839C-80174DD87DF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77B1725-D814-4747-9856-7D9B9B5D68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1348A5D-EE9E-4089-AFA2-4C66FC0CEC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9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1B9624F-ECAE-423D-BA23-041B8A1E16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4766914 h 5143500"/>
              <a:gd name="connsiteX3" fmla="*/ 9144000 w 9144000"/>
              <a:gd name="connsiteY3" fmla="*/ 5143499 h 5143500"/>
              <a:gd name="connsiteX4" fmla="*/ 9144000 w 9144000"/>
              <a:gd name="connsiteY4" fmla="*/ 5143500 h 5143500"/>
              <a:gd name="connsiteX5" fmla="*/ 0 w 9144000"/>
              <a:gd name="connsiteY5" fmla="*/ 5143500 h 5143500"/>
              <a:gd name="connsiteX6" fmla="*/ 0 w 9144000"/>
              <a:gd name="connsiteY6" fmla="*/ 5143499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5143499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45673262-53BB-42EF-BFB3-1E4046FC8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963065"/>
            <a:ext cx="8388000" cy="465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>
                    <a:lumMod val="65000"/>
                  </a:schemeClr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04272F01-84D5-45B2-80EB-8C7634F68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2690258"/>
            <a:ext cx="8388000" cy="675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>
                    <a:lumMod val="65000"/>
                  </a:schemeClr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83CB9D-A006-4949-A21C-48347F999E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3446463"/>
            <a:ext cx="8388000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10CCAE-E484-4721-B037-320660F818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7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0B059C-5755-42B8-97D9-9371AAEDD236}"/>
              </a:ext>
            </a:extLst>
          </p:cNvPr>
          <p:cNvSpPr/>
          <p:nvPr userDrawn="1"/>
        </p:nvSpPr>
        <p:spPr>
          <a:xfrm flipV="1">
            <a:off x="0" y="-2"/>
            <a:ext cx="9144000" cy="2581120"/>
          </a:xfrm>
          <a:prstGeom prst="rect">
            <a:avLst/>
          </a:prstGeom>
          <a:gradFill flip="none" rotWithShape="1">
            <a:gsLst>
              <a:gs pos="0">
                <a:srgbClr val="0081E2">
                  <a:lumMod val="80000"/>
                  <a:lumOff val="20000"/>
                </a:srgbClr>
              </a:gs>
              <a:gs pos="100000">
                <a:srgbClr val="0081E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AB926E-3834-421A-9C9B-87A2C768039E}"/>
              </a:ext>
            </a:extLst>
          </p:cNvPr>
          <p:cNvGrpSpPr/>
          <p:nvPr/>
        </p:nvGrpSpPr>
        <p:grpSpPr>
          <a:xfrm>
            <a:off x="4554815" y="582344"/>
            <a:ext cx="4150580" cy="3931188"/>
            <a:chOff x="4703763" y="798512"/>
            <a:chExt cx="3694113" cy="34988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C85D52BE-7D3B-4B84-8CDC-E2206919C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798512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4602C02B-4D5E-4A1C-A976-B65FBB846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798512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AFB63B4E-F23D-4C2F-A7CF-F0BD3C587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2973388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8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8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6499BF05-51E5-44D6-9CDA-512CA333D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2973388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8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8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E7E7A17D-9559-4C40-B4DE-13ED3A52B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951" y="1881188"/>
              <a:ext cx="1177925" cy="1323975"/>
            </a:xfrm>
            <a:custGeom>
              <a:avLst/>
              <a:gdLst>
                <a:gd name="T0" fmla="*/ 1342 w 1342"/>
                <a:gd name="T1" fmla="*/ 1055 h 1510"/>
                <a:gd name="T2" fmla="*/ 1266 w 1342"/>
                <a:gd name="T3" fmla="*/ 1187 h 1510"/>
                <a:gd name="T4" fmla="*/ 747 w 1342"/>
                <a:gd name="T5" fmla="*/ 1486 h 1510"/>
                <a:gd name="T6" fmla="*/ 595 w 1342"/>
                <a:gd name="T7" fmla="*/ 1486 h 1510"/>
                <a:gd name="T8" fmla="*/ 76 w 1342"/>
                <a:gd name="T9" fmla="*/ 1187 h 1510"/>
                <a:gd name="T10" fmla="*/ 0 w 1342"/>
                <a:gd name="T11" fmla="*/ 1055 h 1510"/>
                <a:gd name="T12" fmla="*/ 0 w 1342"/>
                <a:gd name="T13" fmla="*/ 456 h 1510"/>
                <a:gd name="T14" fmla="*/ 76 w 1342"/>
                <a:gd name="T15" fmla="*/ 324 h 1510"/>
                <a:gd name="T16" fmla="*/ 595 w 1342"/>
                <a:gd name="T17" fmla="*/ 24 h 1510"/>
                <a:gd name="T18" fmla="*/ 747 w 1342"/>
                <a:gd name="T19" fmla="*/ 24 h 1510"/>
                <a:gd name="T20" fmla="*/ 1266 w 1342"/>
                <a:gd name="T21" fmla="*/ 324 h 1510"/>
                <a:gd name="T22" fmla="*/ 1342 w 1342"/>
                <a:gd name="T23" fmla="*/ 456 h 1510"/>
                <a:gd name="T24" fmla="*/ 1342 w 1342"/>
                <a:gd name="T25" fmla="*/ 1055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0">
                  <a:moveTo>
                    <a:pt x="1342" y="1055"/>
                  </a:moveTo>
                  <a:cubicBezTo>
                    <a:pt x="1342" y="1103"/>
                    <a:pt x="1308" y="1162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0"/>
                    <a:pt x="637" y="1510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2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84C4813B-2AEE-493B-A62D-06E7AE667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1881188"/>
              <a:ext cx="1176338" cy="1323975"/>
            </a:xfrm>
            <a:custGeom>
              <a:avLst/>
              <a:gdLst>
                <a:gd name="T0" fmla="*/ 1342 w 1342"/>
                <a:gd name="T1" fmla="*/ 1055 h 1510"/>
                <a:gd name="T2" fmla="*/ 1266 w 1342"/>
                <a:gd name="T3" fmla="*/ 1187 h 1510"/>
                <a:gd name="T4" fmla="*/ 747 w 1342"/>
                <a:gd name="T5" fmla="*/ 1486 h 1510"/>
                <a:gd name="T6" fmla="*/ 595 w 1342"/>
                <a:gd name="T7" fmla="*/ 1486 h 1510"/>
                <a:gd name="T8" fmla="*/ 76 w 1342"/>
                <a:gd name="T9" fmla="*/ 1187 h 1510"/>
                <a:gd name="T10" fmla="*/ 0 w 1342"/>
                <a:gd name="T11" fmla="*/ 1055 h 1510"/>
                <a:gd name="T12" fmla="*/ 0 w 1342"/>
                <a:gd name="T13" fmla="*/ 456 h 1510"/>
                <a:gd name="T14" fmla="*/ 76 w 1342"/>
                <a:gd name="T15" fmla="*/ 324 h 1510"/>
                <a:gd name="T16" fmla="*/ 595 w 1342"/>
                <a:gd name="T17" fmla="*/ 24 h 1510"/>
                <a:gd name="T18" fmla="*/ 747 w 1342"/>
                <a:gd name="T19" fmla="*/ 24 h 1510"/>
                <a:gd name="T20" fmla="*/ 1266 w 1342"/>
                <a:gd name="T21" fmla="*/ 324 h 1510"/>
                <a:gd name="T22" fmla="*/ 1342 w 1342"/>
                <a:gd name="T23" fmla="*/ 456 h 1510"/>
                <a:gd name="T24" fmla="*/ 1342 w 1342"/>
                <a:gd name="T25" fmla="*/ 1055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0">
                  <a:moveTo>
                    <a:pt x="1342" y="1055"/>
                  </a:moveTo>
                  <a:cubicBezTo>
                    <a:pt x="1342" y="1103"/>
                    <a:pt x="1308" y="1162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0"/>
                    <a:pt x="637" y="1510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2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9A11EE87-632B-4B19-BAD4-79E7510E8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1881188"/>
              <a:ext cx="1177925" cy="1323975"/>
            </a:xfrm>
            <a:custGeom>
              <a:avLst/>
              <a:gdLst>
                <a:gd name="T0" fmla="*/ 1342 w 1342"/>
                <a:gd name="T1" fmla="*/ 1055 h 1510"/>
                <a:gd name="T2" fmla="*/ 1266 w 1342"/>
                <a:gd name="T3" fmla="*/ 1187 h 1510"/>
                <a:gd name="T4" fmla="*/ 747 w 1342"/>
                <a:gd name="T5" fmla="*/ 1486 h 1510"/>
                <a:gd name="T6" fmla="*/ 595 w 1342"/>
                <a:gd name="T7" fmla="*/ 1486 h 1510"/>
                <a:gd name="T8" fmla="*/ 76 w 1342"/>
                <a:gd name="T9" fmla="*/ 1187 h 1510"/>
                <a:gd name="T10" fmla="*/ 0 w 1342"/>
                <a:gd name="T11" fmla="*/ 1055 h 1510"/>
                <a:gd name="T12" fmla="*/ 0 w 1342"/>
                <a:gd name="T13" fmla="*/ 456 h 1510"/>
                <a:gd name="T14" fmla="*/ 76 w 1342"/>
                <a:gd name="T15" fmla="*/ 324 h 1510"/>
                <a:gd name="T16" fmla="*/ 595 w 1342"/>
                <a:gd name="T17" fmla="*/ 24 h 1510"/>
                <a:gd name="T18" fmla="*/ 747 w 1342"/>
                <a:gd name="T19" fmla="*/ 24 h 1510"/>
                <a:gd name="T20" fmla="*/ 1266 w 1342"/>
                <a:gd name="T21" fmla="*/ 324 h 1510"/>
                <a:gd name="T22" fmla="*/ 1342 w 1342"/>
                <a:gd name="T23" fmla="*/ 456 h 1510"/>
                <a:gd name="T24" fmla="*/ 1342 w 1342"/>
                <a:gd name="T25" fmla="*/ 1055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0">
                  <a:moveTo>
                    <a:pt x="1342" y="1055"/>
                  </a:moveTo>
                  <a:cubicBezTo>
                    <a:pt x="1342" y="1103"/>
                    <a:pt x="1308" y="1162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0"/>
                    <a:pt x="637" y="1510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2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C9632C-A442-4B2F-A5BE-7BCFD363BF40}"/>
              </a:ext>
            </a:extLst>
          </p:cNvPr>
          <p:cNvGrpSpPr/>
          <p:nvPr/>
        </p:nvGrpSpPr>
        <p:grpSpPr>
          <a:xfrm>
            <a:off x="5509486" y="864948"/>
            <a:ext cx="779381" cy="982379"/>
            <a:chOff x="560301" y="3641724"/>
            <a:chExt cx="693667" cy="87434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DC3A585-2844-4804-A00A-66C223A8A50A}"/>
                </a:ext>
              </a:extLst>
            </p:cNvPr>
            <p:cNvSpPr/>
            <p:nvPr/>
          </p:nvSpPr>
          <p:spPr>
            <a:xfrm>
              <a:off x="560301" y="4132565"/>
              <a:ext cx="693667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Price</a:t>
              </a:r>
            </a:p>
            <a:p>
              <a:pPr algn="ctr"/>
              <a:r>
                <a:rPr lang="pl-PL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Analyzer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95BB186-0F94-4731-A602-6BC9443B84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4280" y="3641724"/>
              <a:ext cx="485708" cy="468000"/>
              <a:chOff x="755650" y="3641725"/>
              <a:chExt cx="304800" cy="293687"/>
            </a:xfrm>
          </p:grpSpPr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C3E1B557-3DED-4385-B74F-60E20B06B2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650" y="3644900"/>
                <a:ext cx="252412" cy="290512"/>
              </a:xfrm>
              <a:custGeom>
                <a:avLst/>
                <a:gdLst>
                  <a:gd name="T0" fmla="*/ 78 w 159"/>
                  <a:gd name="T1" fmla="*/ 8 h 183"/>
                  <a:gd name="T2" fmla="*/ 67 w 159"/>
                  <a:gd name="T3" fmla="*/ 11 h 183"/>
                  <a:gd name="T4" fmla="*/ 58 w 159"/>
                  <a:gd name="T5" fmla="*/ 15 h 183"/>
                  <a:gd name="T6" fmla="*/ 49 w 159"/>
                  <a:gd name="T7" fmla="*/ 19 h 183"/>
                  <a:gd name="T8" fmla="*/ 41 w 159"/>
                  <a:gd name="T9" fmla="*/ 26 h 183"/>
                  <a:gd name="T10" fmla="*/ 33 w 159"/>
                  <a:gd name="T11" fmla="*/ 32 h 183"/>
                  <a:gd name="T12" fmla="*/ 26 w 159"/>
                  <a:gd name="T13" fmla="*/ 39 h 183"/>
                  <a:gd name="T14" fmla="*/ 20 w 159"/>
                  <a:gd name="T15" fmla="*/ 47 h 183"/>
                  <a:gd name="T16" fmla="*/ 15 w 159"/>
                  <a:gd name="T17" fmla="*/ 56 h 183"/>
                  <a:gd name="T18" fmla="*/ 12 w 159"/>
                  <a:gd name="T19" fmla="*/ 66 h 183"/>
                  <a:gd name="T20" fmla="*/ 9 w 159"/>
                  <a:gd name="T21" fmla="*/ 76 h 183"/>
                  <a:gd name="T22" fmla="*/ 8 w 159"/>
                  <a:gd name="T23" fmla="*/ 87 h 183"/>
                  <a:gd name="T24" fmla="*/ 8 w 159"/>
                  <a:gd name="T25" fmla="*/ 97 h 183"/>
                  <a:gd name="T26" fmla="*/ 9 w 159"/>
                  <a:gd name="T27" fmla="*/ 108 h 183"/>
                  <a:gd name="T28" fmla="*/ 12 w 159"/>
                  <a:gd name="T29" fmla="*/ 118 h 183"/>
                  <a:gd name="T30" fmla="*/ 15 w 159"/>
                  <a:gd name="T31" fmla="*/ 128 h 183"/>
                  <a:gd name="T32" fmla="*/ 21 w 159"/>
                  <a:gd name="T33" fmla="*/ 136 h 183"/>
                  <a:gd name="T34" fmla="*/ 26 w 159"/>
                  <a:gd name="T35" fmla="*/ 144 h 183"/>
                  <a:gd name="T36" fmla="*/ 34 w 159"/>
                  <a:gd name="T37" fmla="*/ 152 h 183"/>
                  <a:gd name="T38" fmla="*/ 41 w 159"/>
                  <a:gd name="T39" fmla="*/ 158 h 183"/>
                  <a:gd name="T40" fmla="*/ 50 w 159"/>
                  <a:gd name="T41" fmla="*/ 164 h 183"/>
                  <a:gd name="T42" fmla="*/ 59 w 159"/>
                  <a:gd name="T43" fmla="*/ 168 h 183"/>
                  <a:gd name="T44" fmla="*/ 69 w 159"/>
                  <a:gd name="T45" fmla="*/ 172 h 183"/>
                  <a:gd name="T46" fmla="*/ 79 w 159"/>
                  <a:gd name="T47" fmla="*/ 174 h 183"/>
                  <a:gd name="T48" fmla="*/ 90 w 159"/>
                  <a:gd name="T49" fmla="*/ 175 h 183"/>
                  <a:gd name="T50" fmla="*/ 100 w 159"/>
                  <a:gd name="T51" fmla="*/ 175 h 183"/>
                  <a:gd name="T52" fmla="*/ 110 w 159"/>
                  <a:gd name="T53" fmla="*/ 173 h 183"/>
                  <a:gd name="T54" fmla="*/ 120 w 159"/>
                  <a:gd name="T55" fmla="*/ 170 h 183"/>
                  <a:gd name="T56" fmla="*/ 129 w 159"/>
                  <a:gd name="T57" fmla="*/ 166 h 183"/>
                  <a:gd name="T58" fmla="*/ 138 w 159"/>
                  <a:gd name="T59" fmla="*/ 161 h 183"/>
                  <a:gd name="T60" fmla="*/ 147 w 159"/>
                  <a:gd name="T61" fmla="*/ 156 h 183"/>
                  <a:gd name="T62" fmla="*/ 153 w 159"/>
                  <a:gd name="T63" fmla="*/ 159 h 183"/>
                  <a:gd name="T64" fmla="*/ 145 w 159"/>
                  <a:gd name="T65" fmla="*/ 166 h 183"/>
                  <a:gd name="T66" fmla="*/ 135 w 159"/>
                  <a:gd name="T67" fmla="*/ 172 h 183"/>
                  <a:gd name="T68" fmla="*/ 125 w 159"/>
                  <a:gd name="T69" fmla="*/ 176 h 183"/>
                  <a:gd name="T70" fmla="*/ 114 w 159"/>
                  <a:gd name="T71" fmla="*/ 180 h 183"/>
                  <a:gd name="T72" fmla="*/ 103 w 159"/>
                  <a:gd name="T73" fmla="*/ 182 h 183"/>
                  <a:gd name="T74" fmla="*/ 91 w 159"/>
                  <a:gd name="T75" fmla="*/ 183 h 183"/>
                  <a:gd name="T76" fmla="*/ 80 w 159"/>
                  <a:gd name="T77" fmla="*/ 182 h 183"/>
                  <a:gd name="T78" fmla="*/ 69 w 159"/>
                  <a:gd name="T79" fmla="*/ 180 h 183"/>
                  <a:gd name="T80" fmla="*/ 58 w 159"/>
                  <a:gd name="T81" fmla="*/ 176 h 183"/>
                  <a:gd name="T82" fmla="*/ 48 w 159"/>
                  <a:gd name="T83" fmla="*/ 172 h 183"/>
                  <a:gd name="T84" fmla="*/ 38 w 159"/>
                  <a:gd name="T85" fmla="*/ 165 h 183"/>
                  <a:gd name="T86" fmla="*/ 30 w 159"/>
                  <a:gd name="T87" fmla="*/ 158 h 183"/>
                  <a:gd name="T88" fmla="*/ 22 w 159"/>
                  <a:gd name="T89" fmla="*/ 151 h 183"/>
                  <a:gd name="T90" fmla="*/ 15 w 159"/>
                  <a:gd name="T91" fmla="*/ 142 h 183"/>
                  <a:gd name="T92" fmla="*/ 10 w 159"/>
                  <a:gd name="T93" fmla="*/ 132 h 183"/>
                  <a:gd name="T94" fmla="*/ 5 w 159"/>
                  <a:gd name="T95" fmla="*/ 122 h 183"/>
                  <a:gd name="T96" fmla="*/ 2 w 159"/>
                  <a:gd name="T97" fmla="*/ 111 h 183"/>
                  <a:gd name="T98" fmla="*/ 0 w 159"/>
                  <a:gd name="T99" fmla="*/ 100 h 183"/>
                  <a:gd name="T100" fmla="*/ 0 w 159"/>
                  <a:gd name="T101" fmla="*/ 89 h 183"/>
                  <a:gd name="T102" fmla="*/ 1 w 159"/>
                  <a:gd name="T103" fmla="*/ 77 h 183"/>
                  <a:gd name="T104" fmla="*/ 4 w 159"/>
                  <a:gd name="T105" fmla="*/ 66 h 183"/>
                  <a:gd name="T106" fmla="*/ 7 w 159"/>
                  <a:gd name="T107" fmla="*/ 55 h 183"/>
                  <a:gd name="T108" fmla="*/ 13 w 159"/>
                  <a:gd name="T109" fmla="*/ 45 h 183"/>
                  <a:gd name="T110" fmla="*/ 19 w 159"/>
                  <a:gd name="T111" fmla="*/ 36 h 183"/>
                  <a:gd name="T112" fmla="*/ 25 w 159"/>
                  <a:gd name="T113" fmla="*/ 28 h 183"/>
                  <a:gd name="T114" fmla="*/ 34 w 159"/>
                  <a:gd name="T115" fmla="*/ 20 h 183"/>
                  <a:gd name="T116" fmla="*/ 43 w 159"/>
                  <a:gd name="T117" fmla="*/ 14 h 183"/>
                  <a:gd name="T118" fmla="*/ 53 w 159"/>
                  <a:gd name="T119" fmla="*/ 8 h 183"/>
                  <a:gd name="T120" fmla="*/ 63 w 159"/>
                  <a:gd name="T121" fmla="*/ 5 h 183"/>
                  <a:gd name="T122" fmla="*/ 74 w 159"/>
                  <a:gd name="T123" fmla="*/ 1 h 183"/>
                  <a:gd name="T124" fmla="*/ 85 w 159"/>
                  <a:gd name="T12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9" h="183">
                    <a:moveTo>
                      <a:pt x="88" y="7"/>
                    </a:moveTo>
                    <a:lnTo>
                      <a:pt x="87" y="7"/>
                    </a:lnTo>
                    <a:lnTo>
                      <a:pt x="87" y="7"/>
                    </a:lnTo>
                    <a:lnTo>
                      <a:pt x="86" y="7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1" y="45"/>
                    </a:lnTo>
                    <a:lnTo>
                      <a:pt x="21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4"/>
                    </a:lnTo>
                    <a:lnTo>
                      <a:pt x="12" y="64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7"/>
                    </a:lnTo>
                    <a:lnTo>
                      <a:pt x="11" y="67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11" y="69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4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1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3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8" y="87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8" y="90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8" y="92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5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8"/>
                    </a:lnTo>
                    <a:lnTo>
                      <a:pt x="8" y="99"/>
                    </a:lnTo>
                    <a:lnTo>
                      <a:pt x="8" y="99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3"/>
                    </a:lnTo>
                    <a:lnTo>
                      <a:pt x="9" y="103"/>
                    </a:lnTo>
                    <a:lnTo>
                      <a:pt x="9" y="104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9" y="106"/>
                    </a:lnTo>
                    <a:lnTo>
                      <a:pt x="9" y="106"/>
                    </a:lnTo>
                    <a:lnTo>
                      <a:pt x="9" y="107"/>
                    </a:lnTo>
                    <a:lnTo>
                      <a:pt x="9" y="107"/>
                    </a:lnTo>
                    <a:lnTo>
                      <a:pt x="9" y="108"/>
                    </a:lnTo>
                    <a:lnTo>
                      <a:pt x="9" y="109"/>
                    </a:lnTo>
                    <a:lnTo>
                      <a:pt x="10" y="109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0" y="111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1" y="113"/>
                    </a:lnTo>
                    <a:lnTo>
                      <a:pt x="11" y="113"/>
                    </a:lnTo>
                    <a:lnTo>
                      <a:pt x="11" y="114"/>
                    </a:lnTo>
                    <a:lnTo>
                      <a:pt x="11" y="114"/>
                    </a:lnTo>
                    <a:lnTo>
                      <a:pt x="11" y="115"/>
                    </a:lnTo>
                    <a:lnTo>
                      <a:pt x="11" y="115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2" y="117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19"/>
                    </a:lnTo>
                    <a:lnTo>
                      <a:pt x="13" y="119"/>
                    </a:lnTo>
                    <a:lnTo>
                      <a:pt x="13" y="119"/>
                    </a:lnTo>
                    <a:lnTo>
                      <a:pt x="13" y="119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4" y="122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5" y="125"/>
                    </a:lnTo>
                    <a:lnTo>
                      <a:pt x="15" y="125"/>
                    </a:lnTo>
                    <a:lnTo>
                      <a:pt x="15" y="126"/>
                    </a:lnTo>
                    <a:lnTo>
                      <a:pt x="15" y="126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8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6" y="129"/>
                    </a:lnTo>
                    <a:lnTo>
                      <a:pt x="17" y="129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8" y="131"/>
                    </a:lnTo>
                    <a:lnTo>
                      <a:pt x="18" y="131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0" y="135"/>
                    </a:lnTo>
                    <a:lnTo>
                      <a:pt x="20" y="135"/>
                    </a:lnTo>
                    <a:lnTo>
                      <a:pt x="20" y="135"/>
                    </a:lnTo>
                    <a:lnTo>
                      <a:pt x="21" y="136"/>
                    </a:lnTo>
                    <a:lnTo>
                      <a:pt x="21" y="136"/>
                    </a:lnTo>
                    <a:lnTo>
                      <a:pt x="21" y="137"/>
                    </a:lnTo>
                    <a:lnTo>
                      <a:pt x="22" y="137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3" y="138"/>
                    </a:lnTo>
                    <a:lnTo>
                      <a:pt x="23" y="139"/>
                    </a:lnTo>
                    <a:lnTo>
                      <a:pt x="23" y="139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4" y="141"/>
                    </a:lnTo>
                    <a:lnTo>
                      <a:pt x="24" y="141"/>
                    </a:lnTo>
                    <a:lnTo>
                      <a:pt x="24" y="142"/>
                    </a:lnTo>
                    <a:lnTo>
                      <a:pt x="25" y="142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7" y="145"/>
                    </a:lnTo>
                    <a:lnTo>
                      <a:pt x="27" y="145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147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30" y="147"/>
                    </a:lnTo>
                    <a:lnTo>
                      <a:pt x="30" y="148"/>
                    </a:lnTo>
                    <a:lnTo>
                      <a:pt x="30" y="148"/>
                    </a:lnTo>
                    <a:lnTo>
                      <a:pt x="31" y="148"/>
                    </a:lnTo>
                    <a:lnTo>
                      <a:pt x="31" y="149"/>
                    </a:lnTo>
                    <a:lnTo>
                      <a:pt x="32" y="149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3" y="150"/>
                    </a:lnTo>
                    <a:lnTo>
                      <a:pt x="33" y="151"/>
                    </a:lnTo>
                    <a:lnTo>
                      <a:pt x="34" y="151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4" y="153"/>
                    </a:lnTo>
                    <a:lnTo>
                      <a:pt x="35" y="153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6" y="154"/>
                    </a:lnTo>
                    <a:lnTo>
                      <a:pt x="36" y="155"/>
                    </a:lnTo>
                    <a:lnTo>
                      <a:pt x="37" y="155"/>
                    </a:lnTo>
                    <a:lnTo>
                      <a:pt x="37" y="155"/>
                    </a:lnTo>
                    <a:lnTo>
                      <a:pt x="38" y="156"/>
                    </a:lnTo>
                    <a:lnTo>
                      <a:pt x="38" y="156"/>
                    </a:lnTo>
                    <a:lnTo>
                      <a:pt x="38" y="156"/>
                    </a:lnTo>
                    <a:lnTo>
                      <a:pt x="39" y="156"/>
                    </a:lnTo>
                    <a:lnTo>
                      <a:pt x="39" y="156"/>
                    </a:lnTo>
                    <a:lnTo>
                      <a:pt x="40" y="157"/>
                    </a:lnTo>
                    <a:lnTo>
                      <a:pt x="40" y="157"/>
                    </a:lnTo>
                    <a:lnTo>
                      <a:pt x="41" y="15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4" y="160"/>
                    </a:lnTo>
                    <a:lnTo>
                      <a:pt x="44" y="160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6" y="161"/>
                    </a:lnTo>
                    <a:lnTo>
                      <a:pt x="46" y="162"/>
                    </a:lnTo>
                    <a:lnTo>
                      <a:pt x="46" y="162"/>
                    </a:lnTo>
                    <a:lnTo>
                      <a:pt x="47" y="162"/>
                    </a:lnTo>
                    <a:lnTo>
                      <a:pt x="47" y="163"/>
                    </a:lnTo>
                    <a:lnTo>
                      <a:pt x="48" y="163"/>
                    </a:lnTo>
                    <a:lnTo>
                      <a:pt x="48" y="163"/>
                    </a:lnTo>
                    <a:lnTo>
                      <a:pt x="49" y="164"/>
                    </a:lnTo>
                    <a:lnTo>
                      <a:pt x="49" y="164"/>
                    </a:lnTo>
                    <a:lnTo>
                      <a:pt x="50" y="164"/>
                    </a:lnTo>
                    <a:lnTo>
                      <a:pt x="50" y="164"/>
                    </a:lnTo>
                    <a:lnTo>
                      <a:pt x="51" y="165"/>
                    </a:lnTo>
                    <a:lnTo>
                      <a:pt x="51" y="165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5" y="166"/>
                    </a:lnTo>
                    <a:lnTo>
                      <a:pt x="55" y="167"/>
                    </a:lnTo>
                    <a:lnTo>
                      <a:pt x="56" y="167"/>
                    </a:lnTo>
                    <a:lnTo>
                      <a:pt x="56" y="167"/>
                    </a:lnTo>
                    <a:lnTo>
                      <a:pt x="57" y="167"/>
                    </a:lnTo>
                    <a:lnTo>
                      <a:pt x="57" y="167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60" y="169"/>
                    </a:lnTo>
                    <a:lnTo>
                      <a:pt x="60" y="169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2" y="169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4" y="170"/>
                    </a:lnTo>
                    <a:lnTo>
                      <a:pt x="64" y="171"/>
                    </a:lnTo>
                    <a:lnTo>
                      <a:pt x="65" y="171"/>
                    </a:lnTo>
                    <a:lnTo>
                      <a:pt x="65" y="171"/>
                    </a:lnTo>
                    <a:lnTo>
                      <a:pt x="66" y="171"/>
                    </a:lnTo>
                    <a:lnTo>
                      <a:pt x="66" y="171"/>
                    </a:lnTo>
                    <a:lnTo>
                      <a:pt x="67" y="171"/>
                    </a:lnTo>
                    <a:lnTo>
                      <a:pt x="67" y="172"/>
                    </a:lnTo>
                    <a:lnTo>
                      <a:pt x="68" y="172"/>
                    </a:lnTo>
                    <a:lnTo>
                      <a:pt x="69" y="172"/>
                    </a:lnTo>
                    <a:lnTo>
                      <a:pt x="69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1" y="173"/>
                    </a:lnTo>
                    <a:lnTo>
                      <a:pt x="71" y="173"/>
                    </a:lnTo>
                    <a:lnTo>
                      <a:pt x="72" y="173"/>
                    </a:lnTo>
                    <a:lnTo>
                      <a:pt x="72" y="173"/>
                    </a:lnTo>
                    <a:lnTo>
                      <a:pt x="72" y="173"/>
                    </a:lnTo>
                    <a:lnTo>
                      <a:pt x="73" y="173"/>
                    </a:lnTo>
                    <a:lnTo>
                      <a:pt x="73" y="173"/>
                    </a:lnTo>
                    <a:lnTo>
                      <a:pt x="74" y="174"/>
                    </a:lnTo>
                    <a:lnTo>
                      <a:pt x="74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4"/>
                    </a:lnTo>
                    <a:lnTo>
                      <a:pt x="77" y="174"/>
                    </a:lnTo>
                    <a:lnTo>
                      <a:pt x="77" y="174"/>
                    </a:lnTo>
                    <a:lnTo>
                      <a:pt x="78" y="174"/>
                    </a:lnTo>
                    <a:lnTo>
                      <a:pt x="78" y="174"/>
                    </a:lnTo>
                    <a:lnTo>
                      <a:pt x="79" y="174"/>
                    </a:lnTo>
                    <a:lnTo>
                      <a:pt x="79" y="175"/>
                    </a:lnTo>
                    <a:lnTo>
                      <a:pt x="80" y="175"/>
                    </a:lnTo>
                    <a:lnTo>
                      <a:pt x="81" y="175"/>
                    </a:lnTo>
                    <a:lnTo>
                      <a:pt x="81" y="175"/>
                    </a:lnTo>
                    <a:lnTo>
                      <a:pt x="81" y="175"/>
                    </a:lnTo>
                    <a:lnTo>
                      <a:pt x="81" y="175"/>
                    </a:lnTo>
                    <a:lnTo>
                      <a:pt x="82" y="175"/>
                    </a:lnTo>
                    <a:lnTo>
                      <a:pt x="83" y="175"/>
                    </a:lnTo>
                    <a:lnTo>
                      <a:pt x="83" y="175"/>
                    </a:lnTo>
                    <a:lnTo>
                      <a:pt x="84" y="175"/>
                    </a:lnTo>
                    <a:lnTo>
                      <a:pt x="84" y="175"/>
                    </a:lnTo>
                    <a:lnTo>
                      <a:pt x="85" y="175"/>
                    </a:lnTo>
                    <a:lnTo>
                      <a:pt x="85" y="175"/>
                    </a:lnTo>
                    <a:lnTo>
                      <a:pt x="86" y="175"/>
                    </a:lnTo>
                    <a:lnTo>
                      <a:pt x="87" y="175"/>
                    </a:lnTo>
                    <a:lnTo>
                      <a:pt x="87" y="175"/>
                    </a:lnTo>
                    <a:lnTo>
                      <a:pt x="88" y="175"/>
                    </a:lnTo>
                    <a:lnTo>
                      <a:pt x="88" y="175"/>
                    </a:lnTo>
                    <a:lnTo>
                      <a:pt x="89" y="175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91" y="175"/>
                    </a:lnTo>
                    <a:lnTo>
                      <a:pt x="91" y="175"/>
                    </a:lnTo>
                    <a:lnTo>
                      <a:pt x="91" y="175"/>
                    </a:lnTo>
                    <a:lnTo>
                      <a:pt x="92" y="175"/>
                    </a:lnTo>
                    <a:lnTo>
                      <a:pt x="92" y="175"/>
                    </a:lnTo>
                    <a:lnTo>
                      <a:pt x="93" y="175"/>
                    </a:lnTo>
                    <a:lnTo>
                      <a:pt x="93" y="175"/>
                    </a:lnTo>
                    <a:lnTo>
                      <a:pt x="94" y="175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5"/>
                    </a:lnTo>
                    <a:lnTo>
                      <a:pt x="98" y="175"/>
                    </a:lnTo>
                    <a:lnTo>
                      <a:pt x="98" y="175"/>
                    </a:lnTo>
                    <a:lnTo>
                      <a:pt x="99" y="175"/>
                    </a:lnTo>
                    <a:lnTo>
                      <a:pt x="99" y="175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1" y="175"/>
                    </a:lnTo>
                    <a:lnTo>
                      <a:pt x="101" y="175"/>
                    </a:lnTo>
                    <a:lnTo>
                      <a:pt x="102" y="175"/>
                    </a:lnTo>
                    <a:lnTo>
                      <a:pt x="102" y="175"/>
                    </a:lnTo>
                    <a:lnTo>
                      <a:pt x="103" y="175"/>
                    </a:lnTo>
                    <a:lnTo>
                      <a:pt x="104" y="175"/>
                    </a:lnTo>
                    <a:lnTo>
                      <a:pt x="104" y="175"/>
                    </a:lnTo>
                    <a:lnTo>
                      <a:pt x="105" y="175"/>
                    </a:lnTo>
                    <a:lnTo>
                      <a:pt x="105" y="175"/>
                    </a:lnTo>
                    <a:lnTo>
                      <a:pt x="106" y="174"/>
                    </a:lnTo>
                    <a:lnTo>
                      <a:pt x="106" y="174"/>
                    </a:lnTo>
                    <a:lnTo>
                      <a:pt x="107" y="174"/>
                    </a:lnTo>
                    <a:lnTo>
                      <a:pt x="108" y="174"/>
                    </a:lnTo>
                    <a:lnTo>
                      <a:pt x="108" y="174"/>
                    </a:lnTo>
                    <a:lnTo>
                      <a:pt x="109" y="174"/>
                    </a:lnTo>
                    <a:lnTo>
                      <a:pt x="109" y="174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0" y="173"/>
                    </a:lnTo>
                    <a:lnTo>
                      <a:pt x="111" y="173"/>
                    </a:lnTo>
                    <a:lnTo>
                      <a:pt x="111" y="173"/>
                    </a:lnTo>
                    <a:lnTo>
                      <a:pt x="112" y="173"/>
                    </a:lnTo>
                    <a:lnTo>
                      <a:pt x="112" y="173"/>
                    </a:lnTo>
                    <a:lnTo>
                      <a:pt x="113" y="173"/>
                    </a:lnTo>
                    <a:lnTo>
                      <a:pt x="113" y="173"/>
                    </a:lnTo>
                    <a:lnTo>
                      <a:pt x="114" y="172"/>
                    </a:lnTo>
                    <a:lnTo>
                      <a:pt x="114" y="172"/>
                    </a:lnTo>
                    <a:lnTo>
                      <a:pt x="115" y="172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17" y="172"/>
                    </a:lnTo>
                    <a:lnTo>
                      <a:pt x="117" y="172"/>
                    </a:lnTo>
                    <a:lnTo>
                      <a:pt x="118" y="171"/>
                    </a:lnTo>
                    <a:lnTo>
                      <a:pt x="118" y="171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0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1" y="170"/>
                    </a:lnTo>
                    <a:lnTo>
                      <a:pt x="122" y="170"/>
                    </a:lnTo>
                    <a:lnTo>
                      <a:pt x="122" y="169"/>
                    </a:lnTo>
                    <a:lnTo>
                      <a:pt x="123" y="169"/>
                    </a:lnTo>
                    <a:lnTo>
                      <a:pt x="123" y="169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6" y="168"/>
                    </a:lnTo>
                    <a:lnTo>
                      <a:pt x="126" y="168"/>
                    </a:lnTo>
                    <a:lnTo>
                      <a:pt x="127" y="168"/>
                    </a:lnTo>
                    <a:lnTo>
                      <a:pt x="127" y="167"/>
                    </a:lnTo>
                    <a:lnTo>
                      <a:pt x="128" y="167"/>
                    </a:lnTo>
                    <a:lnTo>
                      <a:pt x="128" y="167"/>
                    </a:lnTo>
                    <a:lnTo>
                      <a:pt x="129" y="167"/>
                    </a:lnTo>
                    <a:lnTo>
                      <a:pt x="129" y="166"/>
                    </a:lnTo>
                    <a:lnTo>
                      <a:pt x="129" y="166"/>
                    </a:lnTo>
                    <a:lnTo>
                      <a:pt x="129" y="166"/>
                    </a:lnTo>
                    <a:lnTo>
                      <a:pt x="130" y="166"/>
                    </a:lnTo>
                    <a:lnTo>
                      <a:pt x="130" y="165"/>
                    </a:lnTo>
                    <a:lnTo>
                      <a:pt x="131" y="165"/>
                    </a:lnTo>
                    <a:lnTo>
                      <a:pt x="131" y="165"/>
                    </a:lnTo>
                    <a:lnTo>
                      <a:pt x="132" y="165"/>
                    </a:lnTo>
                    <a:lnTo>
                      <a:pt x="132" y="165"/>
                    </a:lnTo>
                    <a:lnTo>
                      <a:pt x="133" y="165"/>
                    </a:lnTo>
                    <a:lnTo>
                      <a:pt x="133" y="165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5" y="164"/>
                    </a:lnTo>
                    <a:lnTo>
                      <a:pt x="135" y="164"/>
                    </a:lnTo>
                    <a:lnTo>
                      <a:pt x="136" y="163"/>
                    </a:lnTo>
                    <a:lnTo>
                      <a:pt x="136" y="163"/>
                    </a:lnTo>
                    <a:lnTo>
                      <a:pt x="137" y="163"/>
                    </a:lnTo>
                    <a:lnTo>
                      <a:pt x="137" y="162"/>
                    </a:lnTo>
                    <a:lnTo>
                      <a:pt x="138" y="162"/>
                    </a:lnTo>
                    <a:lnTo>
                      <a:pt x="138" y="162"/>
                    </a:lnTo>
                    <a:lnTo>
                      <a:pt x="138" y="162"/>
                    </a:lnTo>
                    <a:lnTo>
                      <a:pt x="138" y="161"/>
                    </a:lnTo>
                    <a:lnTo>
                      <a:pt x="138" y="161"/>
                    </a:lnTo>
                    <a:lnTo>
                      <a:pt x="139" y="161"/>
                    </a:lnTo>
                    <a:lnTo>
                      <a:pt x="139" y="160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41" y="159"/>
                    </a:lnTo>
                    <a:lnTo>
                      <a:pt x="141" y="159"/>
                    </a:lnTo>
                    <a:lnTo>
                      <a:pt x="142" y="159"/>
                    </a:lnTo>
                    <a:lnTo>
                      <a:pt x="142" y="158"/>
                    </a:lnTo>
                    <a:lnTo>
                      <a:pt x="143" y="158"/>
                    </a:lnTo>
                    <a:lnTo>
                      <a:pt x="143" y="158"/>
                    </a:lnTo>
                    <a:lnTo>
                      <a:pt x="143" y="157"/>
                    </a:lnTo>
                    <a:lnTo>
                      <a:pt x="144" y="157"/>
                    </a:lnTo>
                    <a:lnTo>
                      <a:pt x="144" y="157"/>
                    </a:lnTo>
                    <a:lnTo>
                      <a:pt x="145" y="156"/>
                    </a:lnTo>
                    <a:lnTo>
                      <a:pt x="145" y="156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47" y="156"/>
                    </a:lnTo>
                    <a:lnTo>
                      <a:pt x="147" y="155"/>
                    </a:lnTo>
                    <a:lnTo>
                      <a:pt x="148" y="155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88" y="93"/>
                    </a:lnTo>
                    <a:lnTo>
                      <a:pt x="88" y="7"/>
                    </a:lnTo>
                    <a:lnTo>
                      <a:pt x="88" y="7"/>
                    </a:lnTo>
                    <a:close/>
                    <a:moveTo>
                      <a:pt x="96" y="90"/>
                    </a:moveTo>
                    <a:lnTo>
                      <a:pt x="159" y="154"/>
                    </a:lnTo>
                    <a:lnTo>
                      <a:pt x="157" y="156"/>
                    </a:lnTo>
                    <a:lnTo>
                      <a:pt x="156" y="157"/>
                    </a:lnTo>
                    <a:lnTo>
                      <a:pt x="156" y="157"/>
                    </a:lnTo>
                    <a:lnTo>
                      <a:pt x="156" y="157"/>
                    </a:lnTo>
                    <a:lnTo>
                      <a:pt x="155" y="158"/>
                    </a:lnTo>
                    <a:lnTo>
                      <a:pt x="155" y="158"/>
                    </a:lnTo>
                    <a:lnTo>
                      <a:pt x="154" y="159"/>
                    </a:lnTo>
                    <a:lnTo>
                      <a:pt x="154" y="159"/>
                    </a:lnTo>
                    <a:lnTo>
                      <a:pt x="153" y="159"/>
                    </a:lnTo>
                    <a:lnTo>
                      <a:pt x="153" y="160"/>
                    </a:lnTo>
                    <a:lnTo>
                      <a:pt x="152" y="160"/>
                    </a:lnTo>
                    <a:lnTo>
                      <a:pt x="152" y="161"/>
                    </a:lnTo>
                    <a:lnTo>
                      <a:pt x="151" y="161"/>
                    </a:lnTo>
                    <a:lnTo>
                      <a:pt x="151" y="161"/>
                    </a:lnTo>
                    <a:lnTo>
                      <a:pt x="151" y="162"/>
                    </a:lnTo>
                    <a:lnTo>
                      <a:pt x="150" y="162"/>
                    </a:lnTo>
                    <a:lnTo>
                      <a:pt x="150" y="163"/>
                    </a:lnTo>
                    <a:lnTo>
                      <a:pt x="149" y="163"/>
                    </a:lnTo>
                    <a:lnTo>
                      <a:pt x="149" y="163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48" y="165"/>
                    </a:lnTo>
                    <a:lnTo>
                      <a:pt x="148" y="165"/>
                    </a:lnTo>
                    <a:lnTo>
                      <a:pt x="147" y="165"/>
                    </a:lnTo>
                    <a:lnTo>
                      <a:pt x="147" y="165"/>
                    </a:lnTo>
                    <a:lnTo>
                      <a:pt x="146" y="165"/>
                    </a:lnTo>
                    <a:lnTo>
                      <a:pt x="146" y="165"/>
                    </a:lnTo>
                    <a:lnTo>
                      <a:pt x="145" y="166"/>
                    </a:lnTo>
                    <a:lnTo>
                      <a:pt x="145" y="166"/>
                    </a:lnTo>
                    <a:lnTo>
                      <a:pt x="144" y="166"/>
                    </a:lnTo>
                    <a:lnTo>
                      <a:pt x="144" y="167"/>
                    </a:lnTo>
                    <a:lnTo>
                      <a:pt x="143" y="167"/>
                    </a:lnTo>
                    <a:lnTo>
                      <a:pt x="143" y="167"/>
                    </a:lnTo>
                    <a:lnTo>
                      <a:pt x="142" y="168"/>
                    </a:lnTo>
                    <a:lnTo>
                      <a:pt x="142" y="168"/>
                    </a:lnTo>
                    <a:lnTo>
                      <a:pt x="141" y="168"/>
                    </a:lnTo>
                    <a:lnTo>
                      <a:pt x="141" y="169"/>
                    </a:lnTo>
                    <a:lnTo>
                      <a:pt x="140" y="169"/>
                    </a:lnTo>
                    <a:lnTo>
                      <a:pt x="140" y="169"/>
                    </a:lnTo>
                    <a:lnTo>
                      <a:pt x="139" y="170"/>
                    </a:lnTo>
                    <a:lnTo>
                      <a:pt x="139" y="170"/>
                    </a:lnTo>
                    <a:lnTo>
                      <a:pt x="138" y="170"/>
                    </a:lnTo>
                    <a:lnTo>
                      <a:pt x="138" y="171"/>
                    </a:lnTo>
                    <a:lnTo>
                      <a:pt x="138" y="171"/>
                    </a:lnTo>
                    <a:lnTo>
                      <a:pt x="138" y="171"/>
                    </a:lnTo>
                    <a:lnTo>
                      <a:pt x="137" y="171"/>
                    </a:lnTo>
                    <a:lnTo>
                      <a:pt x="136" y="172"/>
                    </a:lnTo>
                    <a:lnTo>
                      <a:pt x="136" y="172"/>
                    </a:lnTo>
                    <a:lnTo>
                      <a:pt x="135" y="172"/>
                    </a:lnTo>
                    <a:lnTo>
                      <a:pt x="135" y="173"/>
                    </a:lnTo>
                    <a:lnTo>
                      <a:pt x="134" y="173"/>
                    </a:lnTo>
                    <a:lnTo>
                      <a:pt x="134" y="173"/>
                    </a:lnTo>
                    <a:lnTo>
                      <a:pt x="133" y="173"/>
                    </a:lnTo>
                    <a:lnTo>
                      <a:pt x="133" y="174"/>
                    </a:lnTo>
                    <a:lnTo>
                      <a:pt x="132" y="174"/>
                    </a:lnTo>
                    <a:lnTo>
                      <a:pt x="132" y="174"/>
                    </a:lnTo>
                    <a:lnTo>
                      <a:pt x="131" y="175"/>
                    </a:lnTo>
                    <a:lnTo>
                      <a:pt x="130" y="175"/>
                    </a:lnTo>
                    <a:lnTo>
                      <a:pt x="130" y="175"/>
                    </a:lnTo>
                    <a:lnTo>
                      <a:pt x="129" y="175"/>
                    </a:lnTo>
                    <a:lnTo>
                      <a:pt x="129" y="175"/>
                    </a:lnTo>
                    <a:lnTo>
                      <a:pt x="129" y="175"/>
                    </a:lnTo>
                    <a:lnTo>
                      <a:pt x="129" y="175"/>
                    </a:lnTo>
                    <a:lnTo>
                      <a:pt x="128" y="175"/>
                    </a:lnTo>
                    <a:lnTo>
                      <a:pt x="127" y="176"/>
                    </a:lnTo>
                    <a:lnTo>
                      <a:pt x="127" y="176"/>
                    </a:lnTo>
                    <a:lnTo>
                      <a:pt x="126" y="176"/>
                    </a:lnTo>
                    <a:lnTo>
                      <a:pt x="126" y="176"/>
                    </a:lnTo>
                    <a:lnTo>
                      <a:pt x="125" y="176"/>
                    </a:lnTo>
                    <a:lnTo>
                      <a:pt x="125" y="177"/>
                    </a:lnTo>
                    <a:lnTo>
                      <a:pt x="124" y="177"/>
                    </a:lnTo>
                    <a:lnTo>
                      <a:pt x="123" y="177"/>
                    </a:lnTo>
                    <a:lnTo>
                      <a:pt x="123" y="177"/>
                    </a:lnTo>
                    <a:lnTo>
                      <a:pt x="122" y="178"/>
                    </a:lnTo>
                    <a:lnTo>
                      <a:pt x="122" y="178"/>
                    </a:lnTo>
                    <a:lnTo>
                      <a:pt x="121" y="178"/>
                    </a:lnTo>
                    <a:lnTo>
                      <a:pt x="121" y="178"/>
                    </a:lnTo>
                    <a:lnTo>
                      <a:pt x="120" y="178"/>
                    </a:lnTo>
                    <a:lnTo>
                      <a:pt x="119" y="179"/>
                    </a:lnTo>
                    <a:lnTo>
                      <a:pt x="119" y="179"/>
                    </a:lnTo>
                    <a:lnTo>
                      <a:pt x="119" y="179"/>
                    </a:lnTo>
                    <a:lnTo>
                      <a:pt x="119" y="179"/>
                    </a:lnTo>
                    <a:lnTo>
                      <a:pt x="118" y="179"/>
                    </a:lnTo>
                    <a:lnTo>
                      <a:pt x="117" y="179"/>
                    </a:lnTo>
                    <a:lnTo>
                      <a:pt x="117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5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3" y="180"/>
                    </a:lnTo>
                    <a:lnTo>
                      <a:pt x="112" y="181"/>
                    </a:lnTo>
                    <a:lnTo>
                      <a:pt x="112" y="181"/>
                    </a:lnTo>
                    <a:lnTo>
                      <a:pt x="111" y="181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1"/>
                    </a:lnTo>
                    <a:lnTo>
                      <a:pt x="110" y="181"/>
                    </a:lnTo>
                    <a:lnTo>
                      <a:pt x="109" y="182"/>
                    </a:lnTo>
                    <a:lnTo>
                      <a:pt x="109" y="182"/>
                    </a:lnTo>
                    <a:lnTo>
                      <a:pt x="108" y="182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6" y="182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4" y="182"/>
                    </a:lnTo>
                    <a:lnTo>
                      <a:pt x="104" y="182"/>
                    </a:lnTo>
                    <a:lnTo>
                      <a:pt x="103" y="182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1" y="183"/>
                    </a:lnTo>
                    <a:lnTo>
                      <a:pt x="100" y="183"/>
                    </a:lnTo>
                    <a:lnTo>
                      <a:pt x="100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98" y="183"/>
                    </a:lnTo>
                    <a:lnTo>
                      <a:pt x="97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4" y="183"/>
                    </a:lnTo>
                    <a:lnTo>
                      <a:pt x="93" y="183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3"/>
                    </a:lnTo>
                    <a:lnTo>
                      <a:pt x="91" y="183"/>
                    </a:lnTo>
                    <a:lnTo>
                      <a:pt x="91" y="183"/>
                    </a:lnTo>
                    <a:lnTo>
                      <a:pt x="90" y="183"/>
                    </a:lnTo>
                    <a:lnTo>
                      <a:pt x="89" y="183"/>
                    </a:lnTo>
                    <a:lnTo>
                      <a:pt x="89" y="183"/>
                    </a:lnTo>
                    <a:lnTo>
                      <a:pt x="88" y="183"/>
                    </a:lnTo>
                    <a:lnTo>
                      <a:pt x="87" y="183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5" y="183"/>
                    </a:lnTo>
                    <a:lnTo>
                      <a:pt x="85" y="183"/>
                    </a:lnTo>
                    <a:lnTo>
                      <a:pt x="84" y="183"/>
                    </a:lnTo>
                    <a:lnTo>
                      <a:pt x="84" y="183"/>
                    </a:lnTo>
                    <a:lnTo>
                      <a:pt x="83" y="183"/>
                    </a:lnTo>
                    <a:lnTo>
                      <a:pt x="82" y="183"/>
                    </a:lnTo>
                    <a:lnTo>
                      <a:pt x="82" y="183"/>
                    </a:lnTo>
                    <a:lnTo>
                      <a:pt x="81" y="183"/>
                    </a:lnTo>
                    <a:lnTo>
                      <a:pt x="81" y="182"/>
                    </a:lnTo>
                    <a:lnTo>
                      <a:pt x="81" y="182"/>
                    </a:lnTo>
                    <a:lnTo>
                      <a:pt x="80" y="182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78" y="182"/>
                    </a:lnTo>
                    <a:lnTo>
                      <a:pt x="78" y="182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6" y="182"/>
                    </a:lnTo>
                    <a:lnTo>
                      <a:pt x="75" y="182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2" y="181"/>
                    </a:lnTo>
                    <a:lnTo>
                      <a:pt x="72" y="181"/>
                    </a:lnTo>
                    <a:lnTo>
                      <a:pt x="72" y="181"/>
                    </a:lnTo>
                    <a:lnTo>
                      <a:pt x="71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69" y="180"/>
                    </a:lnTo>
                    <a:lnTo>
                      <a:pt x="69" y="180"/>
                    </a:lnTo>
                    <a:lnTo>
                      <a:pt x="68" y="180"/>
                    </a:lnTo>
                    <a:lnTo>
                      <a:pt x="67" y="180"/>
                    </a:lnTo>
                    <a:lnTo>
                      <a:pt x="67" y="179"/>
                    </a:lnTo>
                    <a:lnTo>
                      <a:pt x="66" y="179"/>
                    </a:lnTo>
                    <a:lnTo>
                      <a:pt x="66" y="179"/>
                    </a:lnTo>
                    <a:lnTo>
                      <a:pt x="65" y="179"/>
                    </a:lnTo>
                    <a:lnTo>
                      <a:pt x="64" y="179"/>
                    </a:lnTo>
                    <a:lnTo>
                      <a:pt x="64" y="178"/>
                    </a:lnTo>
                    <a:lnTo>
                      <a:pt x="63" y="178"/>
                    </a:lnTo>
                    <a:lnTo>
                      <a:pt x="63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2" y="177"/>
                    </a:lnTo>
                    <a:lnTo>
                      <a:pt x="61" y="177"/>
                    </a:lnTo>
                    <a:lnTo>
                      <a:pt x="61" y="177"/>
                    </a:lnTo>
                    <a:lnTo>
                      <a:pt x="60" y="177"/>
                    </a:lnTo>
                    <a:lnTo>
                      <a:pt x="60" y="177"/>
                    </a:lnTo>
                    <a:lnTo>
                      <a:pt x="59" y="176"/>
                    </a:lnTo>
                    <a:lnTo>
                      <a:pt x="58" y="176"/>
                    </a:lnTo>
                    <a:lnTo>
                      <a:pt x="58" y="176"/>
                    </a:lnTo>
                    <a:lnTo>
                      <a:pt x="57" y="176"/>
                    </a:lnTo>
                    <a:lnTo>
                      <a:pt x="57" y="175"/>
                    </a:lnTo>
                    <a:lnTo>
                      <a:pt x="56" y="175"/>
                    </a:lnTo>
                    <a:lnTo>
                      <a:pt x="55" y="175"/>
                    </a:lnTo>
                    <a:lnTo>
                      <a:pt x="55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3" y="175"/>
                    </a:lnTo>
                    <a:lnTo>
                      <a:pt x="53" y="174"/>
                    </a:lnTo>
                    <a:lnTo>
                      <a:pt x="53" y="174"/>
                    </a:lnTo>
                    <a:lnTo>
                      <a:pt x="52" y="174"/>
                    </a:lnTo>
                    <a:lnTo>
                      <a:pt x="51" y="174"/>
                    </a:lnTo>
                    <a:lnTo>
                      <a:pt x="51" y="173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49" y="173"/>
                    </a:lnTo>
                    <a:lnTo>
                      <a:pt x="49" y="172"/>
                    </a:lnTo>
                    <a:lnTo>
                      <a:pt x="48" y="172"/>
                    </a:lnTo>
                    <a:lnTo>
                      <a:pt x="48" y="172"/>
                    </a:lnTo>
                    <a:lnTo>
                      <a:pt x="47" y="171"/>
                    </a:lnTo>
                    <a:lnTo>
                      <a:pt x="47" y="171"/>
                    </a:lnTo>
                    <a:lnTo>
                      <a:pt x="46" y="171"/>
                    </a:lnTo>
                    <a:lnTo>
                      <a:pt x="45" y="170"/>
                    </a:lnTo>
                    <a:lnTo>
                      <a:pt x="45" y="170"/>
                    </a:lnTo>
                    <a:lnTo>
                      <a:pt x="44" y="170"/>
                    </a:lnTo>
                    <a:lnTo>
                      <a:pt x="44" y="170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43" y="168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1" y="167"/>
                    </a:lnTo>
                    <a:lnTo>
                      <a:pt x="41" y="167"/>
                    </a:lnTo>
                    <a:lnTo>
                      <a:pt x="40" y="167"/>
                    </a:lnTo>
                    <a:lnTo>
                      <a:pt x="40" y="166"/>
                    </a:lnTo>
                    <a:lnTo>
                      <a:pt x="39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7" y="165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6" y="164"/>
                    </a:lnTo>
                    <a:lnTo>
                      <a:pt x="35" y="164"/>
                    </a:lnTo>
                    <a:lnTo>
                      <a:pt x="35" y="164"/>
                    </a:lnTo>
                    <a:lnTo>
                      <a:pt x="34" y="163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3" y="162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2" y="160"/>
                    </a:lnTo>
                    <a:lnTo>
                      <a:pt x="32" y="160"/>
                    </a:lnTo>
                    <a:lnTo>
                      <a:pt x="31" y="160"/>
                    </a:lnTo>
                    <a:lnTo>
                      <a:pt x="31" y="159"/>
                    </a:lnTo>
                    <a:lnTo>
                      <a:pt x="30" y="159"/>
                    </a:lnTo>
                    <a:lnTo>
                      <a:pt x="30" y="158"/>
                    </a:lnTo>
                    <a:lnTo>
                      <a:pt x="29" y="158"/>
                    </a:lnTo>
                    <a:lnTo>
                      <a:pt x="29" y="158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28" y="156"/>
                    </a:lnTo>
                    <a:lnTo>
                      <a:pt x="27" y="156"/>
                    </a:lnTo>
                    <a:lnTo>
                      <a:pt x="27" y="156"/>
                    </a:lnTo>
                    <a:lnTo>
                      <a:pt x="26" y="156"/>
                    </a:lnTo>
                    <a:lnTo>
                      <a:pt x="26" y="156"/>
                    </a:lnTo>
                    <a:lnTo>
                      <a:pt x="25" y="155"/>
                    </a:lnTo>
                    <a:lnTo>
                      <a:pt x="25" y="155"/>
                    </a:lnTo>
                    <a:lnTo>
                      <a:pt x="25" y="154"/>
                    </a:lnTo>
                    <a:lnTo>
                      <a:pt x="24" y="154"/>
                    </a:lnTo>
                    <a:lnTo>
                      <a:pt x="24" y="153"/>
                    </a:lnTo>
                    <a:lnTo>
                      <a:pt x="24" y="153"/>
                    </a:lnTo>
                    <a:lnTo>
                      <a:pt x="24" y="153"/>
                    </a:lnTo>
                    <a:lnTo>
                      <a:pt x="24" y="152"/>
                    </a:lnTo>
                    <a:lnTo>
                      <a:pt x="23" y="152"/>
                    </a:lnTo>
                    <a:lnTo>
                      <a:pt x="23" y="151"/>
                    </a:lnTo>
                    <a:lnTo>
                      <a:pt x="22" y="151"/>
                    </a:lnTo>
                    <a:lnTo>
                      <a:pt x="22" y="150"/>
                    </a:lnTo>
                    <a:lnTo>
                      <a:pt x="22" y="150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0" y="148"/>
                    </a:lnTo>
                    <a:lnTo>
                      <a:pt x="20" y="148"/>
                    </a:lnTo>
                    <a:lnTo>
                      <a:pt x="20" y="147"/>
                    </a:lnTo>
                    <a:lnTo>
                      <a:pt x="19" y="147"/>
                    </a:lnTo>
                    <a:lnTo>
                      <a:pt x="19" y="147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8" y="146"/>
                    </a:lnTo>
                    <a:lnTo>
                      <a:pt x="17" y="146"/>
                    </a:lnTo>
                    <a:lnTo>
                      <a:pt x="17" y="145"/>
                    </a:lnTo>
                    <a:lnTo>
                      <a:pt x="17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1"/>
                    </a:lnTo>
                    <a:lnTo>
                      <a:pt x="15" y="141"/>
                    </a:lnTo>
                    <a:lnTo>
                      <a:pt x="15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2" y="137"/>
                    </a:lnTo>
                    <a:lnTo>
                      <a:pt x="12" y="137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1" y="135"/>
                    </a:lnTo>
                    <a:lnTo>
                      <a:pt x="11" y="135"/>
                    </a:lnTo>
                    <a:lnTo>
                      <a:pt x="11" y="134"/>
                    </a:lnTo>
                    <a:lnTo>
                      <a:pt x="10" y="134"/>
                    </a:lnTo>
                    <a:lnTo>
                      <a:pt x="10" y="133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8" y="130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7" y="128"/>
                    </a:lnTo>
                    <a:lnTo>
                      <a:pt x="7" y="127"/>
                    </a:lnTo>
                    <a:lnTo>
                      <a:pt x="7" y="127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6" y="125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5" y="123"/>
                    </a:lnTo>
                    <a:lnTo>
                      <a:pt x="5" y="123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5" y="121"/>
                    </a:lnTo>
                    <a:lnTo>
                      <a:pt x="5" y="120"/>
                    </a:lnTo>
                    <a:lnTo>
                      <a:pt x="5" y="120"/>
                    </a:lnTo>
                    <a:lnTo>
                      <a:pt x="5" y="119"/>
                    </a:lnTo>
                    <a:lnTo>
                      <a:pt x="5" y="119"/>
                    </a:lnTo>
                    <a:lnTo>
                      <a:pt x="5" y="119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3"/>
                    </a:lnTo>
                    <a:lnTo>
                      <a:pt x="3" y="112"/>
                    </a:lnTo>
                    <a:lnTo>
                      <a:pt x="3" y="112"/>
                    </a:lnTo>
                    <a:lnTo>
                      <a:pt x="2" y="111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2" y="109"/>
                    </a:lnTo>
                    <a:lnTo>
                      <a:pt x="2" y="108"/>
                    </a:lnTo>
                    <a:lnTo>
                      <a:pt x="2" y="108"/>
                    </a:lnTo>
                    <a:lnTo>
                      <a:pt x="1" y="107"/>
                    </a:lnTo>
                    <a:lnTo>
                      <a:pt x="1" y="107"/>
                    </a:lnTo>
                    <a:lnTo>
                      <a:pt x="1" y="106"/>
                    </a:lnTo>
                    <a:lnTo>
                      <a:pt x="1" y="105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1" y="102"/>
                    </a:lnTo>
                    <a:lnTo>
                      <a:pt x="1" y="101"/>
                    </a:lnTo>
                    <a:lnTo>
                      <a:pt x="1" y="101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70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8"/>
                    </a:lnTo>
                    <a:lnTo>
                      <a:pt x="3" y="67"/>
                    </a:lnTo>
                    <a:lnTo>
                      <a:pt x="4" y="67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3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3" y="15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193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7" name="Freeform 7">
                <a:extLst>
                  <a:ext uri="{FF2B5EF4-FFF2-40B4-BE49-F238E27FC236}">
                    <a16:creationId xmlns:a16="http://schemas.microsoft.com/office/drawing/2014/main" id="{04F3FCDD-4D75-44CD-BDEA-6DDA6B9CA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00" y="3783013"/>
                <a:ext cx="120650" cy="87312"/>
              </a:xfrm>
              <a:custGeom>
                <a:avLst/>
                <a:gdLst>
                  <a:gd name="T0" fmla="*/ 84 w 84"/>
                  <a:gd name="T1" fmla="*/ 0 h 61"/>
                  <a:gd name="T2" fmla="*/ 84 w 84"/>
                  <a:gd name="T3" fmla="*/ 1 h 61"/>
                  <a:gd name="T4" fmla="*/ 59 w 84"/>
                  <a:gd name="T5" fmla="*/ 61 h 61"/>
                  <a:gd name="T6" fmla="*/ 0 w 84"/>
                  <a:gd name="T7" fmla="*/ 1 h 61"/>
                  <a:gd name="T8" fmla="*/ 0 w 84"/>
                  <a:gd name="T9" fmla="*/ 0 h 61"/>
                  <a:gd name="T10" fmla="*/ 84 w 84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1">
                    <a:moveTo>
                      <a:pt x="84" y="0"/>
                    </a:moveTo>
                    <a:cubicBezTo>
                      <a:pt x="84" y="1"/>
                      <a:pt x="84" y="1"/>
                      <a:pt x="84" y="1"/>
                    </a:cubicBezTo>
                    <a:cubicBezTo>
                      <a:pt x="84" y="24"/>
                      <a:pt x="75" y="46"/>
                      <a:pt x="59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8" name="Freeform 8">
                <a:extLst>
                  <a:ext uri="{FF2B5EF4-FFF2-40B4-BE49-F238E27FC236}">
                    <a16:creationId xmlns:a16="http://schemas.microsoft.com/office/drawing/2014/main" id="{C1B4B4C9-91B7-4DA7-9050-972744346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213" y="3641725"/>
                <a:ext cx="122237" cy="119062"/>
              </a:xfrm>
              <a:custGeom>
                <a:avLst/>
                <a:gdLst>
                  <a:gd name="T0" fmla="*/ 0 w 85"/>
                  <a:gd name="T1" fmla="*/ 0 h 84"/>
                  <a:gd name="T2" fmla="*/ 85 w 85"/>
                  <a:gd name="T3" fmla="*/ 84 h 84"/>
                  <a:gd name="T4" fmla="*/ 0 w 85"/>
                  <a:gd name="T5" fmla="*/ 84 h 84"/>
                  <a:gd name="T6" fmla="*/ 0 w 85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84">
                    <a:moveTo>
                      <a:pt x="0" y="0"/>
                    </a:moveTo>
                    <a:cubicBezTo>
                      <a:pt x="47" y="0"/>
                      <a:pt x="84" y="37"/>
                      <a:pt x="85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11D202-7362-4094-8E10-FEB8900C0DB0}"/>
              </a:ext>
            </a:extLst>
          </p:cNvPr>
          <p:cNvGrpSpPr/>
          <p:nvPr/>
        </p:nvGrpSpPr>
        <p:grpSpPr>
          <a:xfrm>
            <a:off x="6919233" y="842922"/>
            <a:ext cx="845102" cy="989513"/>
            <a:chOff x="1736335" y="3635375"/>
            <a:chExt cx="752161" cy="88069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D6EAFE6-0537-496D-B6A7-4BBD60B8BECC}"/>
                </a:ext>
              </a:extLst>
            </p:cNvPr>
            <p:cNvSpPr/>
            <p:nvPr/>
          </p:nvSpPr>
          <p:spPr>
            <a:xfrm>
              <a:off x="1736335" y="4132565"/>
              <a:ext cx="752161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Price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Optimizer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94367A7-E974-4478-A691-441C66B11F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79634" y="3635375"/>
              <a:ext cx="465565" cy="468000"/>
              <a:chOff x="1960563" y="3635375"/>
              <a:chExt cx="303213" cy="304800"/>
            </a:xfrm>
          </p:grpSpPr>
          <p:sp>
            <p:nvSpPr>
              <p:cNvPr id="72" name="Freeform 13">
                <a:extLst>
                  <a:ext uri="{FF2B5EF4-FFF2-40B4-BE49-F238E27FC236}">
                    <a16:creationId xmlns:a16="http://schemas.microsoft.com/office/drawing/2014/main" id="{472BDE69-DACE-4D78-A7D0-89FB6BBD8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563" y="3638550"/>
                <a:ext cx="301625" cy="301625"/>
              </a:xfrm>
              <a:custGeom>
                <a:avLst/>
                <a:gdLst>
                  <a:gd name="T0" fmla="*/ 205 w 211"/>
                  <a:gd name="T1" fmla="*/ 211 h 211"/>
                  <a:gd name="T2" fmla="*/ 6 w 211"/>
                  <a:gd name="T3" fmla="*/ 211 h 211"/>
                  <a:gd name="T4" fmla="*/ 0 w 211"/>
                  <a:gd name="T5" fmla="*/ 204 h 211"/>
                  <a:gd name="T6" fmla="*/ 0 w 211"/>
                  <a:gd name="T7" fmla="*/ 6 h 211"/>
                  <a:gd name="T8" fmla="*/ 6 w 211"/>
                  <a:gd name="T9" fmla="*/ 0 h 211"/>
                  <a:gd name="T10" fmla="*/ 12 w 211"/>
                  <a:gd name="T11" fmla="*/ 6 h 211"/>
                  <a:gd name="T12" fmla="*/ 12 w 211"/>
                  <a:gd name="T13" fmla="*/ 199 h 211"/>
                  <a:gd name="T14" fmla="*/ 205 w 211"/>
                  <a:gd name="T15" fmla="*/ 199 h 211"/>
                  <a:gd name="T16" fmla="*/ 211 w 211"/>
                  <a:gd name="T17" fmla="*/ 205 h 211"/>
                  <a:gd name="T18" fmla="*/ 205 w 211"/>
                  <a:gd name="T1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1">
                    <a:moveTo>
                      <a:pt x="205" y="211"/>
                    </a:moveTo>
                    <a:cubicBezTo>
                      <a:pt x="6" y="211"/>
                      <a:pt x="6" y="211"/>
                      <a:pt x="6" y="211"/>
                    </a:cubicBezTo>
                    <a:cubicBezTo>
                      <a:pt x="3" y="211"/>
                      <a:pt x="0" y="207"/>
                      <a:pt x="0" y="20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199"/>
                      <a:pt x="12" y="199"/>
                      <a:pt x="12" y="199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208" y="199"/>
                      <a:pt x="211" y="202"/>
                      <a:pt x="211" y="205"/>
                    </a:cubicBezTo>
                    <a:cubicBezTo>
                      <a:pt x="211" y="208"/>
                      <a:pt x="208" y="211"/>
                      <a:pt x="205" y="211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Freeform 14">
                <a:extLst>
                  <a:ext uri="{FF2B5EF4-FFF2-40B4-BE49-F238E27FC236}">
                    <a16:creationId xmlns:a16="http://schemas.microsoft.com/office/drawing/2014/main" id="{01C79DB3-AE04-4C28-AEFF-4C2F8FBD8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901" y="3773488"/>
                <a:ext cx="44450" cy="133350"/>
              </a:xfrm>
              <a:custGeom>
                <a:avLst/>
                <a:gdLst>
                  <a:gd name="T0" fmla="*/ 31 w 31"/>
                  <a:gd name="T1" fmla="*/ 86 h 94"/>
                  <a:gd name="T2" fmla="*/ 23 w 31"/>
                  <a:gd name="T3" fmla="*/ 94 h 94"/>
                  <a:gd name="T4" fmla="*/ 8 w 31"/>
                  <a:gd name="T5" fmla="*/ 94 h 94"/>
                  <a:gd name="T6" fmla="*/ 0 w 31"/>
                  <a:gd name="T7" fmla="*/ 86 h 94"/>
                  <a:gd name="T8" fmla="*/ 0 w 31"/>
                  <a:gd name="T9" fmla="*/ 8 h 94"/>
                  <a:gd name="T10" fmla="*/ 8 w 31"/>
                  <a:gd name="T11" fmla="*/ 0 h 94"/>
                  <a:gd name="T12" fmla="*/ 23 w 31"/>
                  <a:gd name="T13" fmla="*/ 0 h 94"/>
                  <a:gd name="T14" fmla="*/ 31 w 31"/>
                  <a:gd name="T15" fmla="*/ 8 h 94"/>
                  <a:gd name="T16" fmla="*/ 31 w 31"/>
                  <a:gd name="T17" fmla="*/ 8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4">
                    <a:moveTo>
                      <a:pt x="31" y="86"/>
                    </a:moveTo>
                    <a:cubicBezTo>
                      <a:pt x="31" y="90"/>
                      <a:pt x="28" y="94"/>
                      <a:pt x="23" y="94"/>
                    </a:cubicBezTo>
                    <a:cubicBezTo>
                      <a:pt x="8" y="94"/>
                      <a:pt x="8" y="94"/>
                      <a:pt x="8" y="94"/>
                    </a:cubicBezTo>
                    <a:cubicBezTo>
                      <a:pt x="4" y="94"/>
                      <a:pt x="0" y="90"/>
                      <a:pt x="0" y="8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86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Freeform 15">
                <a:extLst>
                  <a:ext uri="{FF2B5EF4-FFF2-40B4-BE49-F238E27FC236}">
                    <a16:creationId xmlns:a16="http://schemas.microsoft.com/office/drawing/2014/main" id="{61979107-C7F2-49DA-AA1E-3021541E3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826" y="3800475"/>
                <a:ext cx="44450" cy="106362"/>
              </a:xfrm>
              <a:custGeom>
                <a:avLst/>
                <a:gdLst>
                  <a:gd name="T0" fmla="*/ 31 w 31"/>
                  <a:gd name="T1" fmla="*/ 67 h 75"/>
                  <a:gd name="T2" fmla="*/ 23 w 31"/>
                  <a:gd name="T3" fmla="*/ 75 h 75"/>
                  <a:gd name="T4" fmla="*/ 7 w 31"/>
                  <a:gd name="T5" fmla="*/ 75 h 75"/>
                  <a:gd name="T6" fmla="*/ 0 w 31"/>
                  <a:gd name="T7" fmla="*/ 67 h 75"/>
                  <a:gd name="T8" fmla="*/ 0 w 31"/>
                  <a:gd name="T9" fmla="*/ 8 h 75"/>
                  <a:gd name="T10" fmla="*/ 7 w 31"/>
                  <a:gd name="T11" fmla="*/ 0 h 75"/>
                  <a:gd name="T12" fmla="*/ 23 w 31"/>
                  <a:gd name="T13" fmla="*/ 0 h 75"/>
                  <a:gd name="T14" fmla="*/ 31 w 31"/>
                  <a:gd name="T15" fmla="*/ 8 h 75"/>
                  <a:gd name="T16" fmla="*/ 31 w 31"/>
                  <a:gd name="T17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75">
                    <a:moveTo>
                      <a:pt x="31" y="67"/>
                    </a:moveTo>
                    <a:cubicBezTo>
                      <a:pt x="31" y="71"/>
                      <a:pt x="27" y="75"/>
                      <a:pt x="23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3" y="75"/>
                      <a:pt x="0" y="71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1" y="4"/>
                      <a:pt x="31" y="8"/>
                    </a:cubicBez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5" name="Freeform 16">
                <a:extLst>
                  <a:ext uri="{FF2B5EF4-FFF2-40B4-BE49-F238E27FC236}">
                    <a16:creationId xmlns:a16="http://schemas.microsoft.com/office/drawing/2014/main" id="{5AB7463D-3862-471B-BC0F-A5D214234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6" y="3706813"/>
                <a:ext cx="44450" cy="200025"/>
              </a:xfrm>
              <a:custGeom>
                <a:avLst/>
                <a:gdLst>
                  <a:gd name="T0" fmla="*/ 31 w 31"/>
                  <a:gd name="T1" fmla="*/ 7 h 140"/>
                  <a:gd name="T2" fmla="*/ 23 w 31"/>
                  <a:gd name="T3" fmla="*/ 0 h 140"/>
                  <a:gd name="T4" fmla="*/ 7 w 31"/>
                  <a:gd name="T5" fmla="*/ 0 h 140"/>
                  <a:gd name="T6" fmla="*/ 0 w 31"/>
                  <a:gd name="T7" fmla="*/ 7 h 140"/>
                  <a:gd name="T8" fmla="*/ 0 w 31"/>
                  <a:gd name="T9" fmla="*/ 132 h 140"/>
                  <a:gd name="T10" fmla="*/ 7 w 31"/>
                  <a:gd name="T11" fmla="*/ 140 h 140"/>
                  <a:gd name="T12" fmla="*/ 23 w 31"/>
                  <a:gd name="T13" fmla="*/ 140 h 140"/>
                  <a:gd name="T14" fmla="*/ 31 w 31"/>
                  <a:gd name="T15" fmla="*/ 132 h 140"/>
                  <a:gd name="T16" fmla="*/ 31 w 31"/>
                  <a:gd name="T17" fmla="*/ 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40">
                    <a:moveTo>
                      <a:pt x="31" y="7"/>
                    </a:moveTo>
                    <a:cubicBezTo>
                      <a:pt x="31" y="3"/>
                      <a:pt x="27" y="0"/>
                      <a:pt x="2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6"/>
                      <a:pt x="3" y="140"/>
                      <a:pt x="7" y="140"/>
                    </a:cubicBezTo>
                    <a:cubicBezTo>
                      <a:pt x="23" y="140"/>
                      <a:pt x="23" y="140"/>
                      <a:pt x="23" y="140"/>
                    </a:cubicBezTo>
                    <a:cubicBezTo>
                      <a:pt x="27" y="140"/>
                      <a:pt x="31" y="136"/>
                      <a:pt x="31" y="132"/>
                    </a:cubicBez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" name="Freeform 17">
                <a:extLst>
                  <a:ext uri="{FF2B5EF4-FFF2-40B4-BE49-F238E27FC236}">
                    <a16:creationId xmlns:a16="http://schemas.microsoft.com/office/drawing/2014/main" id="{0B110C4E-DAD5-4804-9698-F67E8D5EE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3754438"/>
                <a:ext cx="44450" cy="152400"/>
              </a:xfrm>
              <a:custGeom>
                <a:avLst/>
                <a:gdLst>
                  <a:gd name="T0" fmla="*/ 31 w 31"/>
                  <a:gd name="T1" fmla="*/ 7 h 107"/>
                  <a:gd name="T2" fmla="*/ 23 w 31"/>
                  <a:gd name="T3" fmla="*/ 0 h 107"/>
                  <a:gd name="T4" fmla="*/ 8 w 31"/>
                  <a:gd name="T5" fmla="*/ 0 h 107"/>
                  <a:gd name="T6" fmla="*/ 0 w 31"/>
                  <a:gd name="T7" fmla="*/ 7 h 107"/>
                  <a:gd name="T8" fmla="*/ 0 w 31"/>
                  <a:gd name="T9" fmla="*/ 99 h 107"/>
                  <a:gd name="T10" fmla="*/ 8 w 31"/>
                  <a:gd name="T11" fmla="*/ 107 h 107"/>
                  <a:gd name="T12" fmla="*/ 23 w 31"/>
                  <a:gd name="T13" fmla="*/ 107 h 107"/>
                  <a:gd name="T14" fmla="*/ 31 w 31"/>
                  <a:gd name="T15" fmla="*/ 99 h 107"/>
                  <a:gd name="T16" fmla="*/ 31 w 31"/>
                  <a:gd name="T17" fmla="*/ 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07">
                    <a:moveTo>
                      <a:pt x="31" y="7"/>
                    </a:moveTo>
                    <a:cubicBezTo>
                      <a:pt x="31" y="3"/>
                      <a:pt x="28" y="0"/>
                      <a:pt x="2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3"/>
                      <a:pt x="3" y="107"/>
                      <a:pt x="8" y="107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8" y="107"/>
                      <a:pt x="31" y="103"/>
                      <a:pt x="31" y="99"/>
                    </a:cubicBez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" name="Freeform 18">
                <a:extLst>
                  <a:ext uri="{FF2B5EF4-FFF2-40B4-BE49-F238E27FC236}">
                    <a16:creationId xmlns:a16="http://schemas.microsoft.com/office/drawing/2014/main" id="{455F6B16-6AA9-44B9-BA94-5183876B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213" y="3835400"/>
                <a:ext cx="44450" cy="71437"/>
              </a:xfrm>
              <a:custGeom>
                <a:avLst/>
                <a:gdLst>
                  <a:gd name="T0" fmla="*/ 31 w 31"/>
                  <a:gd name="T1" fmla="*/ 42 h 50"/>
                  <a:gd name="T2" fmla="*/ 23 w 31"/>
                  <a:gd name="T3" fmla="*/ 50 h 50"/>
                  <a:gd name="T4" fmla="*/ 8 w 31"/>
                  <a:gd name="T5" fmla="*/ 50 h 50"/>
                  <a:gd name="T6" fmla="*/ 0 w 31"/>
                  <a:gd name="T7" fmla="*/ 42 h 50"/>
                  <a:gd name="T8" fmla="*/ 0 w 31"/>
                  <a:gd name="T9" fmla="*/ 8 h 50"/>
                  <a:gd name="T10" fmla="*/ 8 w 31"/>
                  <a:gd name="T11" fmla="*/ 0 h 50"/>
                  <a:gd name="T12" fmla="*/ 23 w 31"/>
                  <a:gd name="T13" fmla="*/ 0 h 50"/>
                  <a:gd name="T14" fmla="*/ 31 w 31"/>
                  <a:gd name="T15" fmla="*/ 8 h 50"/>
                  <a:gd name="T16" fmla="*/ 31 w 31"/>
                  <a:gd name="T17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50">
                    <a:moveTo>
                      <a:pt x="31" y="42"/>
                    </a:moveTo>
                    <a:cubicBezTo>
                      <a:pt x="31" y="46"/>
                      <a:pt x="28" y="50"/>
                      <a:pt x="23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3" y="50"/>
                      <a:pt x="0" y="46"/>
                      <a:pt x="0" y="4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42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" name="Freeform 19">
                <a:extLst>
                  <a:ext uri="{FF2B5EF4-FFF2-40B4-BE49-F238E27FC236}">
                    <a16:creationId xmlns:a16="http://schemas.microsoft.com/office/drawing/2014/main" id="{0BE4FCF4-2A78-4183-9E03-66CEC6EA5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451" y="3724275"/>
                <a:ext cx="60325" cy="12700"/>
              </a:xfrm>
              <a:custGeom>
                <a:avLst/>
                <a:gdLst>
                  <a:gd name="T0" fmla="*/ 38 w 42"/>
                  <a:gd name="T1" fmla="*/ 9 h 9"/>
                  <a:gd name="T2" fmla="*/ 4 w 42"/>
                  <a:gd name="T3" fmla="*/ 9 h 9"/>
                  <a:gd name="T4" fmla="*/ 0 w 42"/>
                  <a:gd name="T5" fmla="*/ 4 h 9"/>
                  <a:gd name="T6" fmla="*/ 4 w 42"/>
                  <a:gd name="T7" fmla="*/ 0 h 9"/>
                  <a:gd name="T8" fmla="*/ 38 w 42"/>
                  <a:gd name="T9" fmla="*/ 0 h 9"/>
                  <a:gd name="T10" fmla="*/ 42 w 42"/>
                  <a:gd name="T11" fmla="*/ 4 h 9"/>
                  <a:gd name="T12" fmla="*/ 38 w 4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9">
                    <a:moveTo>
                      <a:pt x="38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0" y="0"/>
                      <a:pt x="42" y="2"/>
                      <a:pt x="42" y="4"/>
                    </a:cubicBezTo>
                    <a:cubicBezTo>
                      <a:pt x="42" y="7"/>
                      <a:pt x="40" y="9"/>
                      <a:pt x="38" y="9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B64AFE2C-F4BC-400D-9AAF-F82370481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451" y="3724275"/>
                <a:ext cx="60325" cy="12700"/>
              </a:xfrm>
              <a:custGeom>
                <a:avLst/>
                <a:gdLst>
                  <a:gd name="T0" fmla="*/ 38 w 42"/>
                  <a:gd name="T1" fmla="*/ 9 h 9"/>
                  <a:gd name="T2" fmla="*/ 5 w 42"/>
                  <a:gd name="T3" fmla="*/ 9 h 9"/>
                  <a:gd name="T4" fmla="*/ 0 w 42"/>
                  <a:gd name="T5" fmla="*/ 4 h 9"/>
                  <a:gd name="T6" fmla="*/ 5 w 42"/>
                  <a:gd name="T7" fmla="*/ 0 h 9"/>
                  <a:gd name="T8" fmla="*/ 38 w 42"/>
                  <a:gd name="T9" fmla="*/ 0 h 9"/>
                  <a:gd name="T10" fmla="*/ 42 w 42"/>
                  <a:gd name="T11" fmla="*/ 4 h 9"/>
                  <a:gd name="T12" fmla="*/ 38 w 4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9">
                    <a:moveTo>
                      <a:pt x="38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0" y="0"/>
                      <a:pt x="42" y="2"/>
                      <a:pt x="42" y="4"/>
                    </a:cubicBezTo>
                    <a:cubicBezTo>
                      <a:pt x="42" y="7"/>
                      <a:pt x="40" y="9"/>
                      <a:pt x="38" y="9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" name="Freeform 21">
                <a:extLst>
                  <a:ext uri="{FF2B5EF4-FFF2-40B4-BE49-F238E27FC236}">
                    <a16:creationId xmlns:a16="http://schemas.microsoft.com/office/drawing/2014/main" id="{CE25B3AD-641E-4C0F-9D4B-81FCB8AF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3" y="3635375"/>
                <a:ext cx="12700" cy="61912"/>
              </a:xfrm>
              <a:custGeom>
                <a:avLst/>
                <a:gdLst>
                  <a:gd name="T0" fmla="*/ 0 w 9"/>
                  <a:gd name="T1" fmla="*/ 38 h 43"/>
                  <a:gd name="T2" fmla="*/ 0 w 9"/>
                  <a:gd name="T3" fmla="*/ 5 h 43"/>
                  <a:gd name="T4" fmla="*/ 5 w 9"/>
                  <a:gd name="T5" fmla="*/ 0 h 43"/>
                  <a:gd name="T6" fmla="*/ 9 w 9"/>
                  <a:gd name="T7" fmla="*/ 5 h 43"/>
                  <a:gd name="T8" fmla="*/ 9 w 9"/>
                  <a:gd name="T9" fmla="*/ 38 h 43"/>
                  <a:gd name="T10" fmla="*/ 5 w 9"/>
                  <a:gd name="T11" fmla="*/ 43 h 43"/>
                  <a:gd name="T12" fmla="*/ 0 w 9"/>
                  <a:gd name="T13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3">
                    <a:moveTo>
                      <a:pt x="0" y="38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1"/>
                      <a:pt x="7" y="43"/>
                      <a:pt x="5" y="43"/>
                    </a:cubicBezTo>
                    <a:cubicBezTo>
                      <a:pt x="2" y="43"/>
                      <a:pt x="0" y="41"/>
                      <a:pt x="0" y="38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1" name="Freeform 22">
                <a:extLst>
                  <a:ext uri="{FF2B5EF4-FFF2-40B4-BE49-F238E27FC236}">
                    <a16:creationId xmlns:a16="http://schemas.microsoft.com/office/drawing/2014/main" id="{2CB2C0E8-8488-43E4-9578-254C16BF4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3" y="3763963"/>
                <a:ext cx="12700" cy="60325"/>
              </a:xfrm>
              <a:custGeom>
                <a:avLst/>
                <a:gdLst>
                  <a:gd name="T0" fmla="*/ 0 w 9"/>
                  <a:gd name="T1" fmla="*/ 38 h 42"/>
                  <a:gd name="T2" fmla="*/ 0 w 9"/>
                  <a:gd name="T3" fmla="*/ 4 h 42"/>
                  <a:gd name="T4" fmla="*/ 5 w 9"/>
                  <a:gd name="T5" fmla="*/ 0 h 42"/>
                  <a:gd name="T6" fmla="*/ 9 w 9"/>
                  <a:gd name="T7" fmla="*/ 4 h 42"/>
                  <a:gd name="T8" fmla="*/ 9 w 9"/>
                  <a:gd name="T9" fmla="*/ 38 h 42"/>
                  <a:gd name="T10" fmla="*/ 5 w 9"/>
                  <a:gd name="T11" fmla="*/ 42 h 42"/>
                  <a:gd name="T12" fmla="*/ 0 w 9"/>
                  <a:gd name="T13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2">
                    <a:moveTo>
                      <a:pt x="0" y="38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0"/>
                      <a:pt x="7" y="42"/>
                      <a:pt x="5" y="42"/>
                    </a:cubicBezTo>
                    <a:cubicBezTo>
                      <a:pt x="2" y="42"/>
                      <a:pt x="0" y="40"/>
                      <a:pt x="0" y="38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2" name="Freeform 23">
                <a:extLst>
                  <a:ext uri="{FF2B5EF4-FFF2-40B4-BE49-F238E27FC236}">
                    <a16:creationId xmlns:a16="http://schemas.microsoft.com/office/drawing/2014/main" id="{004048EF-0C2E-4846-BE47-945FDDE403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676" y="3659188"/>
                <a:ext cx="142875" cy="141287"/>
              </a:xfrm>
              <a:custGeom>
                <a:avLst/>
                <a:gdLst>
                  <a:gd name="T0" fmla="*/ 50 w 99"/>
                  <a:gd name="T1" fmla="*/ 98 h 98"/>
                  <a:gd name="T2" fmla="*/ 0 w 99"/>
                  <a:gd name="T3" fmla="*/ 49 h 98"/>
                  <a:gd name="T4" fmla="*/ 50 w 99"/>
                  <a:gd name="T5" fmla="*/ 0 h 98"/>
                  <a:gd name="T6" fmla="*/ 99 w 99"/>
                  <a:gd name="T7" fmla="*/ 49 h 98"/>
                  <a:gd name="T8" fmla="*/ 50 w 99"/>
                  <a:gd name="T9" fmla="*/ 98 h 98"/>
                  <a:gd name="T10" fmla="*/ 50 w 99"/>
                  <a:gd name="T11" fmla="*/ 9 h 98"/>
                  <a:gd name="T12" fmla="*/ 9 w 99"/>
                  <a:gd name="T13" fmla="*/ 49 h 98"/>
                  <a:gd name="T14" fmla="*/ 50 w 99"/>
                  <a:gd name="T15" fmla="*/ 89 h 98"/>
                  <a:gd name="T16" fmla="*/ 90 w 99"/>
                  <a:gd name="T17" fmla="*/ 49 h 98"/>
                  <a:gd name="T18" fmla="*/ 50 w 99"/>
                  <a:gd name="T19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98">
                    <a:moveTo>
                      <a:pt x="50" y="98"/>
                    </a:moveTo>
                    <a:cubicBezTo>
                      <a:pt x="22" y="98"/>
                      <a:pt x="0" y="76"/>
                      <a:pt x="0" y="49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77" y="0"/>
                      <a:pt x="99" y="22"/>
                      <a:pt x="99" y="49"/>
                    </a:cubicBezTo>
                    <a:cubicBezTo>
                      <a:pt x="99" y="76"/>
                      <a:pt x="77" y="98"/>
                      <a:pt x="50" y="98"/>
                    </a:cubicBezTo>
                    <a:close/>
                    <a:moveTo>
                      <a:pt x="50" y="9"/>
                    </a:moveTo>
                    <a:cubicBezTo>
                      <a:pt x="27" y="9"/>
                      <a:pt x="9" y="27"/>
                      <a:pt x="9" y="49"/>
                    </a:cubicBezTo>
                    <a:cubicBezTo>
                      <a:pt x="9" y="71"/>
                      <a:pt x="27" y="89"/>
                      <a:pt x="50" y="89"/>
                    </a:cubicBezTo>
                    <a:cubicBezTo>
                      <a:pt x="72" y="89"/>
                      <a:pt x="90" y="71"/>
                      <a:pt x="90" y="49"/>
                    </a:cubicBezTo>
                    <a:cubicBezTo>
                      <a:pt x="90" y="27"/>
                      <a:pt x="72" y="9"/>
                      <a:pt x="50" y="9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3" name="Oval 24">
                <a:extLst>
                  <a:ext uri="{FF2B5EF4-FFF2-40B4-BE49-F238E27FC236}">
                    <a16:creationId xmlns:a16="http://schemas.microsoft.com/office/drawing/2014/main" id="{092DC925-3E9D-4EF8-94FE-396CC3ACA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588" y="3719513"/>
                <a:ext cx="20638" cy="20637"/>
              </a:xfrm>
              <a:prstGeom prst="ellipse">
                <a:avLst/>
              </a:pr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DBF970-47F1-490D-B3D8-3A266B0134EE}"/>
              </a:ext>
            </a:extLst>
          </p:cNvPr>
          <p:cNvGrpSpPr/>
          <p:nvPr/>
        </p:nvGrpSpPr>
        <p:grpSpPr>
          <a:xfrm>
            <a:off x="4902722" y="2030078"/>
            <a:ext cx="671979" cy="989513"/>
            <a:chOff x="3020728" y="3635375"/>
            <a:chExt cx="598077" cy="88069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7E1C36F-F713-4BF6-A757-3A8F04F4B33A}"/>
                </a:ext>
              </a:extLst>
            </p:cNvPr>
            <p:cNvSpPr/>
            <p:nvPr/>
          </p:nvSpPr>
          <p:spPr>
            <a:xfrm>
              <a:off x="3020728" y="4132565"/>
              <a:ext cx="598077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Price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Builder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EA2C2ED-7939-46D6-AD3A-1A2ADCAE20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85770" y="3635375"/>
              <a:ext cx="468001" cy="468000"/>
              <a:chOff x="3168650" y="3635375"/>
              <a:chExt cx="304801" cy="304800"/>
            </a:xfrm>
          </p:grpSpPr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A729B339-D104-4F82-805D-45190CBE8C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0738" y="3827463"/>
                <a:ext cx="112713" cy="112712"/>
              </a:xfrm>
              <a:custGeom>
                <a:avLst/>
                <a:gdLst>
                  <a:gd name="T0" fmla="*/ 78 w 79"/>
                  <a:gd name="T1" fmla="*/ 47 h 79"/>
                  <a:gd name="T2" fmla="*/ 79 w 79"/>
                  <a:gd name="T3" fmla="*/ 40 h 79"/>
                  <a:gd name="T4" fmla="*/ 78 w 79"/>
                  <a:gd name="T5" fmla="*/ 32 h 79"/>
                  <a:gd name="T6" fmla="*/ 68 w 79"/>
                  <a:gd name="T7" fmla="*/ 31 h 79"/>
                  <a:gd name="T8" fmla="*/ 66 w 79"/>
                  <a:gd name="T9" fmla="*/ 25 h 79"/>
                  <a:gd name="T10" fmla="*/ 72 w 79"/>
                  <a:gd name="T11" fmla="*/ 18 h 79"/>
                  <a:gd name="T12" fmla="*/ 67 w 79"/>
                  <a:gd name="T13" fmla="*/ 12 h 79"/>
                  <a:gd name="T14" fmla="*/ 61 w 79"/>
                  <a:gd name="T15" fmla="*/ 7 h 79"/>
                  <a:gd name="T16" fmla="*/ 53 w 79"/>
                  <a:gd name="T17" fmla="*/ 13 h 79"/>
                  <a:gd name="T18" fmla="*/ 48 w 79"/>
                  <a:gd name="T19" fmla="*/ 11 h 79"/>
                  <a:gd name="T20" fmla="*/ 47 w 79"/>
                  <a:gd name="T21" fmla="*/ 1 h 79"/>
                  <a:gd name="T22" fmla="*/ 39 w 79"/>
                  <a:gd name="T23" fmla="*/ 0 h 79"/>
                  <a:gd name="T24" fmla="*/ 32 w 79"/>
                  <a:gd name="T25" fmla="*/ 1 h 79"/>
                  <a:gd name="T26" fmla="*/ 31 w 79"/>
                  <a:gd name="T27" fmla="*/ 11 h 79"/>
                  <a:gd name="T28" fmla="*/ 25 w 79"/>
                  <a:gd name="T29" fmla="*/ 13 h 79"/>
                  <a:gd name="T30" fmla="*/ 17 w 79"/>
                  <a:gd name="T31" fmla="*/ 7 h 79"/>
                  <a:gd name="T32" fmla="*/ 11 w 79"/>
                  <a:gd name="T33" fmla="*/ 12 h 79"/>
                  <a:gd name="T34" fmla="*/ 7 w 79"/>
                  <a:gd name="T35" fmla="*/ 18 h 79"/>
                  <a:gd name="T36" fmla="*/ 13 w 79"/>
                  <a:gd name="T37" fmla="*/ 25 h 79"/>
                  <a:gd name="T38" fmla="*/ 11 w 79"/>
                  <a:gd name="T39" fmla="*/ 31 h 79"/>
                  <a:gd name="T40" fmla="*/ 1 w 79"/>
                  <a:gd name="T41" fmla="*/ 32 h 79"/>
                  <a:gd name="T42" fmla="*/ 0 w 79"/>
                  <a:gd name="T43" fmla="*/ 40 h 79"/>
                  <a:gd name="T44" fmla="*/ 1 w 79"/>
                  <a:gd name="T45" fmla="*/ 47 h 79"/>
                  <a:gd name="T46" fmla="*/ 11 w 79"/>
                  <a:gd name="T47" fmla="*/ 48 h 79"/>
                  <a:gd name="T48" fmla="*/ 13 w 79"/>
                  <a:gd name="T49" fmla="*/ 54 h 79"/>
                  <a:gd name="T50" fmla="*/ 7 w 79"/>
                  <a:gd name="T51" fmla="*/ 61 h 79"/>
                  <a:gd name="T52" fmla="*/ 11 w 79"/>
                  <a:gd name="T53" fmla="*/ 67 h 79"/>
                  <a:gd name="T54" fmla="*/ 17 w 79"/>
                  <a:gd name="T55" fmla="*/ 72 h 79"/>
                  <a:gd name="T56" fmla="*/ 25 w 79"/>
                  <a:gd name="T57" fmla="*/ 66 h 79"/>
                  <a:gd name="T58" fmla="*/ 31 w 79"/>
                  <a:gd name="T59" fmla="*/ 68 h 79"/>
                  <a:gd name="T60" fmla="*/ 32 w 79"/>
                  <a:gd name="T61" fmla="*/ 78 h 79"/>
                  <a:gd name="T62" fmla="*/ 39 w 79"/>
                  <a:gd name="T63" fmla="*/ 79 h 79"/>
                  <a:gd name="T64" fmla="*/ 47 w 79"/>
                  <a:gd name="T65" fmla="*/ 78 h 79"/>
                  <a:gd name="T66" fmla="*/ 48 w 79"/>
                  <a:gd name="T67" fmla="*/ 68 h 79"/>
                  <a:gd name="T68" fmla="*/ 53 w 79"/>
                  <a:gd name="T69" fmla="*/ 66 h 79"/>
                  <a:gd name="T70" fmla="*/ 61 w 79"/>
                  <a:gd name="T71" fmla="*/ 72 h 79"/>
                  <a:gd name="T72" fmla="*/ 67 w 79"/>
                  <a:gd name="T73" fmla="*/ 67 h 79"/>
                  <a:gd name="T74" fmla="*/ 72 w 79"/>
                  <a:gd name="T75" fmla="*/ 61 h 79"/>
                  <a:gd name="T76" fmla="*/ 66 w 79"/>
                  <a:gd name="T77" fmla="*/ 54 h 79"/>
                  <a:gd name="T78" fmla="*/ 68 w 79"/>
                  <a:gd name="T79" fmla="*/ 48 h 79"/>
                  <a:gd name="T80" fmla="*/ 78 w 79"/>
                  <a:gd name="T81" fmla="*/ 47 h 79"/>
                  <a:gd name="T82" fmla="*/ 38 w 79"/>
                  <a:gd name="T83" fmla="*/ 55 h 79"/>
                  <a:gd name="T84" fmla="*/ 22 w 79"/>
                  <a:gd name="T85" fmla="*/ 40 h 79"/>
                  <a:gd name="T86" fmla="*/ 38 w 79"/>
                  <a:gd name="T87" fmla="*/ 24 h 79"/>
                  <a:gd name="T88" fmla="*/ 54 w 79"/>
                  <a:gd name="T89" fmla="*/ 40 h 79"/>
                  <a:gd name="T90" fmla="*/ 38 w 79"/>
                  <a:gd name="T91" fmla="*/ 5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79">
                    <a:moveTo>
                      <a:pt x="78" y="47"/>
                    </a:moveTo>
                    <a:cubicBezTo>
                      <a:pt x="78" y="45"/>
                      <a:pt x="79" y="42"/>
                      <a:pt x="79" y="40"/>
                    </a:cubicBezTo>
                    <a:cubicBezTo>
                      <a:pt x="79" y="37"/>
                      <a:pt x="78" y="34"/>
                      <a:pt x="78" y="32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29"/>
                      <a:pt x="67" y="27"/>
                      <a:pt x="66" y="25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6"/>
                      <a:pt x="69" y="14"/>
                      <a:pt x="67" y="12"/>
                    </a:cubicBezTo>
                    <a:cubicBezTo>
                      <a:pt x="65" y="10"/>
                      <a:pt x="63" y="8"/>
                      <a:pt x="61" y="7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2" y="12"/>
                      <a:pt x="50" y="11"/>
                      <a:pt x="48" y="1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2" y="0"/>
                      <a:pt x="39" y="0"/>
                    </a:cubicBezTo>
                    <a:cubicBezTo>
                      <a:pt x="37" y="0"/>
                      <a:pt x="34" y="1"/>
                      <a:pt x="32" y="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1"/>
                      <a:pt x="27" y="12"/>
                      <a:pt x="25" y="13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5" y="8"/>
                      <a:pt x="13" y="10"/>
                      <a:pt x="11" y="12"/>
                    </a:cubicBezTo>
                    <a:cubicBezTo>
                      <a:pt x="10" y="14"/>
                      <a:pt x="8" y="16"/>
                      <a:pt x="7" y="18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7"/>
                      <a:pt x="11" y="29"/>
                      <a:pt x="11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4"/>
                      <a:pt x="0" y="37"/>
                      <a:pt x="0" y="40"/>
                    </a:cubicBezTo>
                    <a:cubicBezTo>
                      <a:pt x="0" y="42"/>
                      <a:pt x="0" y="45"/>
                      <a:pt x="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50"/>
                      <a:pt x="12" y="52"/>
                      <a:pt x="13" y="54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3"/>
                      <a:pt x="10" y="66"/>
                      <a:pt x="11" y="67"/>
                    </a:cubicBezTo>
                    <a:cubicBezTo>
                      <a:pt x="13" y="69"/>
                      <a:pt x="15" y="71"/>
                      <a:pt x="17" y="72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7" y="67"/>
                      <a:pt x="29" y="68"/>
                      <a:pt x="31" y="6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4" y="79"/>
                      <a:pt x="37" y="79"/>
                      <a:pt x="39" y="79"/>
                    </a:cubicBezTo>
                    <a:cubicBezTo>
                      <a:pt x="42" y="79"/>
                      <a:pt x="44" y="79"/>
                      <a:pt x="47" y="7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50" y="68"/>
                      <a:pt x="52" y="67"/>
                      <a:pt x="53" y="66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3" y="71"/>
                      <a:pt x="65" y="69"/>
                      <a:pt x="67" y="67"/>
                    </a:cubicBezTo>
                    <a:cubicBezTo>
                      <a:pt x="69" y="66"/>
                      <a:pt x="71" y="63"/>
                      <a:pt x="72" y="61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7" y="52"/>
                      <a:pt x="67" y="50"/>
                      <a:pt x="68" y="48"/>
                    </a:cubicBezTo>
                    <a:lnTo>
                      <a:pt x="78" y="47"/>
                    </a:lnTo>
                    <a:close/>
                    <a:moveTo>
                      <a:pt x="38" y="55"/>
                    </a:moveTo>
                    <a:cubicBezTo>
                      <a:pt x="29" y="55"/>
                      <a:pt x="22" y="48"/>
                      <a:pt x="22" y="40"/>
                    </a:cubicBezTo>
                    <a:cubicBezTo>
                      <a:pt x="22" y="31"/>
                      <a:pt x="29" y="24"/>
                      <a:pt x="38" y="24"/>
                    </a:cubicBezTo>
                    <a:cubicBezTo>
                      <a:pt x="47" y="24"/>
                      <a:pt x="54" y="31"/>
                      <a:pt x="54" y="40"/>
                    </a:cubicBezTo>
                    <a:cubicBezTo>
                      <a:pt x="54" y="48"/>
                      <a:pt x="47" y="55"/>
                      <a:pt x="38" y="55"/>
                    </a:cubicBez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DE8FC3EB-E9EB-411E-9947-E91B829C8C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8650" y="3635375"/>
                <a:ext cx="233363" cy="233362"/>
              </a:xfrm>
              <a:custGeom>
                <a:avLst/>
                <a:gdLst>
                  <a:gd name="T0" fmla="*/ 57 w 147"/>
                  <a:gd name="T1" fmla="*/ 121 h 147"/>
                  <a:gd name="T2" fmla="*/ 68 w 147"/>
                  <a:gd name="T3" fmla="*/ 140 h 147"/>
                  <a:gd name="T4" fmla="*/ 77 w 147"/>
                  <a:gd name="T5" fmla="*/ 140 h 147"/>
                  <a:gd name="T6" fmla="*/ 89 w 147"/>
                  <a:gd name="T7" fmla="*/ 121 h 147"/>
                  <a:gd name="T8" fmla="*/ 96 w 147"/>
                  <a:gd name="T9" fmla="*/ 119 h 147"/>
                  <a:gd name="T10" fmla="*/ 117 w 147"/>
                  <a:gd name="T11" fmla="*/ 125 h 147"/>
                  <a:gd name="T12" fmla="*/ 123 w 147"/>
                  <a:gd name="T13" fmla="*/ 118 h 147"/>
                  <a:gd name="T14" fmla="*/ 118 w 147"/>
                  <a:gd name="T15" fmla="*/ 97 h 147"/>
                  <a:gd name="T16" fmla="*/ 121 w 147"/>
                  <a:gd name="T17" fmla="*/ 89 h 147"/>
                  <a:gd name="T18" fmla="*/ 140 w 147"/>
                  <a:gd name="T19" fmla="*/ 78 h 147"/>
                  <a:gd name="T20" fmla="*/ 140 w 147"/>
                  <a:gd name="T21" fmla="*/ 69 h 147"/>
                  <a:gd name="T22" fmla="*/ 121 w 147"/>
                  <a:gd name="T23" fmla="*/ 58 h 147"/>
                  <a:gd name="T24" fmla="*/ 118 w 147"/>
                  <a:gd name="T25" fmla="*/ 51 h 147"/>
                  <a:gd name="T26" fmla="*/ 123 w 147"/>
                  <a:gd name="T27" fmla="*/ 30 h 147"/>
                  <a:gd name="T28" fmla="*/ 116 w 147"/>
                  <a:gd name="T29" fmla="*/ 23 h 147"/>
                  <a:gd name="T30" fmla="*/ 95 w 147"/>
                  <a:gd name="T31" fmla="*/ 29 h 147"/>
                  <a:gd name="T32" fmla="*/ 88 w 147"/>
                  <a:gd name="T33" fmla="*/ 26 h 147"/>
                  <a:gd name="T34" fmla="*/ 77 w 147"/>
                  <a:gd name="T35" fmla="*/ 7 h 147"/>
                  <a:gd name="T36" fmla="*/ 68 w 147"/>
                  <a:gd name="T37" fmla="*/ 8 h 147"/>
                  <a:gd name="T38" fmla="*/ 56 w 147"/>
                  <a:gd name="T39" fmla="*/ 27 h 147"/>
                  <a:gd name="T40" fmla="*/ 35 w 147"/>
                  <a:gd name="T41" fmla="*/ 20 h 147"/>
                  <a:gd name="T42" fmla="*/ 28 w 147"/>
                  <a:gd name="T43" fmla="*/ 26 h 147"/>
                  <a:gd name="T44" fmla="*/ 21 w 147"/>
                  <a:gd name="T45" fmla="*/ 32 h 147"/>
                  <a:gd name="T46" fmla="*/ 28 w 147"/>
                  <a:gd name="T47" fmla="*/ 54 h 147"/>
                  <a:gd name="T48" fmla="*/ 8 w 147"/>
                  <a:gd name="T49" fmla="*/ 64 h 147"/>
                  <a:gd name="T50" fmla="*/ 7 w 147"/>
                  <a:gd name="T51" fmla="*/ 73 h 147"/>
                  <a:gd name="T52" fmla="*/ 8 w 147"/>
                  <a:gd name="T53" fmla="*/ 82 h 147"/>
                  <a:gd name="T54" fmla="*/ 28 w 147"/>
                  <a:gd name="T55" fmla="*/ 93 h 147"/>
                  <a:gd name="T56" fmla="*/ 21 w 147"/>
                  <a:gd name="T57" fmla="*/ 114 h 147"/>
                  <a:gd name="T58" fmla="*/ 27 w 147"/>
                  <a:gd name="T59" fmla="*/ 121 h 147"/>
                  <a:gd name="T60" fmla="*/ 33 w 147"/>
                  <a:gd name="T61" fmla="*/ 126 h 147"/>
                  <a:gd name="T62" fmla="*/ 80 w 147"/>
                  <a:gd name="T63" fmla="*/ 1 h 147"/>
                  <a:gd name="T64" fmla="*/ 94 w 147"/>
                  <a:gd name="T65" fmla="*/ 21 h 147"/>
                  <a:gd name="T66" fmla="*/ 116 w 147"/>
                  <a:gd name="T67" fmla="*/ 14 h 147"/>
                  <a:gd name="T68" fmla="*/ 124 w 147"/>
                  <a:gd name="T69" fmla="*/ 20 h 147"/>
                  <a:gd name="T70" fmla="*/ 131 w 147"/>
                  <a:gd name="T71" fmla="*/ 28 h 147"/>
                  <a:gd name="T72" fmla="*/ 125 w 147"/>
                  <a:gd name="T73" fmla="*/ 51 h 147"/>
                  <a:gd name="T74" fmla="*/ 146 w 147"/>
                  <a:gd name="T75" fmla="*/ 62 h 147"/>
                  <a:gd name="T76" fmla="*/ 147 w 147"/>
                  <a:gd name="T77" fmla="*/ 72 h 147"/>
                  <a:gd name="T78" fmla="*/ 147 w 147"/>
                  <a:gd name="T79" fmla="*/ 83 h 147"/>
                  <a:gd name="T80" fmla="*/ 126 w 147"/>
                  <a:gd name="T81" fmla="*/ 95 h 147"/>
                  <a:gd name="T82" fmla="*/ 133 w 147"/>
                  <a:gd name="T83" fmla="*/ 118 h 147"/>
                  <a:gd name="T84" fmla="*/ 126 w 147"/>
                  <a:gd name="T85" fmla="*/ 125 h 147"/>
                  <a:gd name="T86" fmla="*/ 118 w 147"/>
                  <a:gd name="T87" fmla="*/ 133 h 147"/>
                  <a:gd name="T88" fmla="*/ 96 w 147"/>
                  <a:gd name="T89" fmla="*/ 126 h 147"/>
                  <a:gd name="T90" fmla="*/ 83 w 147"/>
                  <a:gd name="T91" fmla="*/ 147 h 147"/>
                  <a:gd name="T92" fmla="*/ 73 w 147"/>
                  <a:gd name="T93" fmla="*/ 147 h 147"/>
                  <a:gd name="T94" fmla="*/ 63 w 147"/>
                  <a:gd name="T95" fmla="*/ 147 h 147"/>
                  <a:gd name="T96" fmla="*/ 51 w 147"/>
                  <a:gd name="T97" fmla="*/ 126 h 147"/>
                  <a:gd name="T98" fmla="*/ 28 w 147"/>
                  <a:gd name="T99" fmla="*/ 132 h 147"/>
                  <a:gd name="T100" fmla="*/ 21 w 147"/>
                  <a:gd name="T101" fmla="*/ 125 h 147"/>
                  <a:gd name="T102" fmla="*/ 14 w 147"/>
                  <a:gd name="T103" fmla="*/ 117 h 147"/>
                  <a:gd name="T104" fmla="*/ 21 w 147"/>
                  <a:gd name="T105" fmla="*/ 95 h 147"/>
                  <a:gd name="T106" fmla="*/ 1 w 147"/>
                  <a:gd name="T107" fmla="*/ 82 h 147"/>
                  <a:gd name="T108" fmla="*/ 0 w 147"/>
                  <a:gd name="T109" fmla="*/ 71 h 147"/>
                  <a:gd name="T110" fmla="*/ 2 w 147"/>
                  <a:gd name="T111" fmla="*/ 61 h 147"/>
                  <a:gd name="T112" fmla="*/ 22 w 147"/>
                  <a:gd name="T113" fmla="*/ 51 h 147"/>
                  <a:gd name="T114" fmla="*/ 17 w 147"/>
                  <a:gd name="T115" fmla="*/ 27 h 147"/>
                  <a:gd name="T116" fmla="*/ 24 w 147"/>
                  <a:gd name="T117" fmla="*/ 20 h 147"/>
                  <a:gd name="T118" fmla="*/ 32 w 147"/>
                  <a:gd name="T119" fmla="*/ 13 h 147"/>
                  <a:gd name="T120" fmla="*/ 55 w 147"/>
                  <a:gd name="T121" fmla="*/ 20 h 147"/>
                  <a:gd name="T122" fmla="*/ 68 w 147"/>
                  <a:gd name="T123" fmla="*/ 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7" h="147">
                    <a:moveTo>
                      <a:pt x="50" y="118"/>
                    </a:moveTo>
                    <a:lnTo>
                      <a:pt x="51" y="118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53" y="119"/>
                    </a:lnTo>
                    <a:lnTo>
                      <a:pt x="53" y="119"/>
                    </a:lnTo>
                    <a:lnTo>
                      <a:pt x="53" y="119"/>
                    </a:lnTo>
                    <a:lnTo>
                      <a:pt x="54" y="119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5" y="120"/>
                    </a:lnTo>
                    <a:lnTo>
                      <a:pt x="55" y="120"/>
                    </a:lnTo>
                    <a:lnTo>
                      <a:pt x="55" y="120"/>
                    </a:lnTo>
                    <a:lnTo>
                      <a:pt x="56" y="120"/>
                    </a:lnTo>
                    <a:lnTo>
                      <a:pt x="56" y="120"/>
                    </a:lnTo>
                    <a:lnTo>
                      <a:pt x="56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2"/>
                    </a:lnTo>
                    <a:lnTo>
                      <a:pt x="59" y="122"/>
                    </a:lnTo>
                    <a:lnTo>
                      <a:pt x="62" y="123"/>
                    </a:lnTo>
                    <a:lnTo>
                      <a:pt x="63" y="139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5" y="140"/>
                    </a:lnTo>
                    <a:lnTo>
                      <a:pt x="65" y="14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7" y="140"/>
                    </a:lnTo>
                    <a:lnTo>
                      <a:pt x="67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2" y="141"/>
                    </a:lnTo>
                    <a:lnTo>
                      <a:pt x="72" y="141"/>
                    </a:lnTo>
                    <a:lnTo>
                      <a:pt x="72" y="141"/>
                    </a:lnTo>
                    <a:lnTo>
                      <a:pt x="73" y="141"/>
                    </a:lnTo>
                    <a:lnTo>
                      <a:pt x="73" y="141"/>
                    </a:lnTo>
                    <a:lnTo>
                      <a:pt x="74" y="141"/>
                    </a:lnTo>
                    <a:lnTo>
                      <a:pt x="74" y="141"/>
                    </a:lnTo>
                    <a:lnTo>
                      <a:pt x="75" y="141"/>
                    </a:lnTo>
                    <a:lnTo>
                      <a:pt x="75" y="141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8" y="140"/>
                    </a:lnTo>
                    <a:lnTo>
                      <a:pt x="78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0" y="140"/>
                    </a:lnTo>
                    <a:lnTo>
                      <a:pt x="80" y="140"/>
                    </a:lnTo>
                    <a:lnTo>
                      <a:pt x="80" y="14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2" y="140"/>
                    </a:lnTo>
                    <a:lnTo>
                      <a:pt x="82" y="140"/>
                    </a:lnTo>
                    <a:lnTo>
                      <a:pt x="83" y="140"/>
                    </a:lnTo>
                    <a:lnTo>
                      <a:pt x="83" y="140"/>
                    </a:lnTo>
                    <a:lnTo>
                      <a:pt x="84" y="140"/>
                    </a:lnTo>
                    <a:lnTo>
                      <a:pt x="84" y="140"/>
                    </a:lnTo>
                    <a:lnTo>
                      <a:pt x="84" y="139"/>
                    </a:lnTo>
                    <a:lnTo>
                      <a:pt x="86" y="123"/>
                    </a:lnTo>
                    <a:lnTo>
                      <a:pt x="88" y="122"/>
                    </a:lnTo>
                    <a:lnTo>
                      <a:pt x="88" y="122"/>
                    </a:lnTo>
                    <a:lnTo>
                      <a:pt x="89" y="121"/>
                    </a:lnTo>
                    <a:lnTo>
                      <a:pt x="89" y="121"/>
                    </a:lnTo>
                    <a:lnTo>
                      <a:pt x="89" y="121"/>
                    </a:lnTo>
                    <a:lnTo>
                      <a:pt x="90" y="121"/>
                    </a:lnTo>
                    <a:lnTo>
                      <a:pt x="90" y="121"/>
                    </a:lnTo>
                    <a:lnTo>
                      <a:pt x="90" y="121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93" y="120"/>
                    </a:lnTo>
                    <a:lnTo>
                      <a:pt x="93" y="120"/>
                    </a:lnTo>
                    <a:lnTo>
                      <a:pt x="93" y="120"/>
                    </a:lnTo>
                    <a:lnTo>
                      <a:pt x="94" y="120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5" y="119"/>
                    </a:lnTo>
                    <a:lnTo>
                      <a:pt x="95" y="119"/>
                    </a:lnTo>
                    <a:lnTo>
                      <a:pt x="95" y="119"/>
                    </a:lnTo>
                    <a:lnTo>
                      <a:pt x="95" y="119"/>
                    </a:lnTo>
                    <a:lnTo>
                      <a:pt x="96" y="119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7" y="118"/>
                    </a:lnTo>
                    <a:lnTo>
                      <a:pt x="99" y="116"/>
                    </a:lnTo>
                    <a:lnTo>
                      <a:pt x="113" y="127"/>
                    </a:lnTo>
                    <a:lnTo>
                      <a:pt x="113" y="127"/>
                    </a:lnTo>
                    <a:lnTo>
                      <a:pt x="114" y="127"/>
                    </a:lnTo>
                    <a:lnTo>
                      <a:pt x="114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6" y="125"/>
                    </a:lnTo>
                    <a:lnTo>
                      <a:pt x="116" y="125"/>
                    </a:lnTo>
                    <a:lnTo>
                      <a:pt x="117" y="125"/>
                    </a:lnTo>
                    <a:lnTo>
                      <a:pt x="117" y="125"/>
                    </a:lnTo>
                    <a:lnTo>
                      <a:pt x="117" y="124"/>
                    </a:lnTo>
                    <a:lnTo>
                      <a:pt x="118" y="124"/>
                    </a:lnTo>
                    <a:lnTo>
                      <a:pt x="118" y="124"/>
                    </a:lnTo>
                    <a:lnTo>
                      <a:pt x="118" y="123"/>
                    </a:lnTo>
                    <a:lnTo>
                      <a:pt x="119" y="123"/>
                    </a:lnTo>
                    <a:lnTo>
                      <a:pt x="119" y="123"/>
                    </a:lnTo>
                    <a:lnTo>
                      <a:pt x="119" y="123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22" y="119"/>
                    </a:lnTo>
                    <a:lnTo>
                      <a:pt x="123" y="119"/>
                    </a:lnTo>
                    <a:lnTo>
                      <a:pt x="123" y="119"/>
                    </a:lnTo>
                    <a:lnTo>
                      <a:pt x="123" y="118"/>
                    </a:lnTo>
                    <a:lnTo>
                      <a:pt x="123" y="118"/>
                    </a:lnTo>
                    <a:lnTo>
                      <a:pt x="123" y="118"/>
                    </a:lnTo>
                    <a:lnTo>
                      <a:pt x="123" y="117"/>
                    </a:lnTo>
                    <a:lnTo>
                      <a:pt x="124" y="117"/>
                    </a:lnTo>
                    <a:lnTo>
                      <a:pt x="124" y="117"/>
                    </a:lnTo>
                    <a:lnTo>
                      <a:pt x="124" y="116"/>
                    </a:lnTo>
                    <a:lnTo>
                      <a:pt x="124" y="116"/>
                    </a:lnTo>
                    <a:lnTo>
                      <a:pt x="125" y="116"/>
                    </a:lnTo>
                    <a:lnTo>
                      <a:pt x="125" y="116"/>
                    </a:lnTo>
                    <a:lnTo>
                      <a:pt x="125" y="116"/>
                    </a:lnTo>
                    <a:lnTo>
                      <a:pt x="126" y="116"/>
                    </a:lnTo>
                    <a:lnTo>
                      <a:pt x="126" y="115"/>
                    </a:lnTo>
                    <a:lnTo>
                      <a:pt x="126" y="115"/>
                    </a:lnTo>
                    <a:lnTo>
                      <a:pt x="126" y="114"/>
                    </a:lnTo>
                    <a:lnTo>
                      <a:pt x="127" y="114"/>
                    </a:lnTo>
                    <a:lnTo>
                      <a:pt x="127" y="114"/>
                    </a:lnTo>
                    <a:lnTo>
                      <a:pt x="127" y="113"/>
                    </a:lnTo>
                    <a:lnTo>
                      <a:pt x="127" y="113"/>
                    </a:lnTo>
                    <a:lnTo>
                      <a:pt x="116" y="99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6"/>
                    </a:lnTo>
                    <a:lnTo>
                      <a:pt x="118" y="96"/>
                    </a:lnTo>
                    <a:lnTo>
                      <a:pt x="119" y="96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20" y="93"/>
                    </a:lnTo>
                    <a:lnTo>
                      <a:pt x="120" y="93"/>
                    </a:lnTo>
                    <a:lnTo>
                      <a:pt x="120" y="93"/>
                    </a:lnTo>
                    <a:lnTo>
                      <a:pt x="120" y="92"/>
                    </a:lnTo>
                    <a:lnTo>
                      <a:pt x="120" y="92"/>
                    </a:lnTo>
                    <a:lnTo>
                      <a:pt x="120" y="92"/>
                    </a:lnTo>
                    <a:lnTo>
                      <a:pt x="120" y="91"/>
                    </a:lnTo>
                    <a:lnTo>
                      <a:pt x="121" y="91"/>
                    </a:lnTo>
                    <a:lnTo>
                      <a:pt x="121" y="91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89"/>
                    </a:lnTo>
                    <a:lnTo>
                      <a:pt x="121" y="89"/>
                    </a:lnTo>
                    <a:lnTo>
                      <a:pt x="121" y="89"/>
                    </a:lnTo>
                    <a:lnTo>
                      <a:pt x="121" y="88"/>
                    </a:lnTo>
                    <a:lnTo>
                      <a:pt x="122" y="88"/>
                    </a:lnTo>
                    <a:lnTo>
                      <a:pt x="122" y="86"/>
                    </a:lnTo>
                    <a:lnTo>
                      <a:pt x="139" y="84"/>
                    </a:lnTo>
                    <a:lnTo>
                      <a:pt x="139" y="84"/>
                    </a:lnTo>
                    <a:lnTo>
                      <a:pt x="140" y="84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0" y="77"/>
                    </a:lnTo>
                    <a:lnTo>
                      <a:pt x="140" y="77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5"/>
                    </a:lnTo>
                    <a:lnTo>
                      <a:pt x="140" y="75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2"/>
                    </a:lnTo>
                    <a:lnTo>
                      <a:pt x="140" y="72"/>
                    </a:lnTo>
                    <a:lnTo>
                      <a:pt x="140" y="7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67"/>
                    </a:lnTo>
                    <a:lnTo>
                      <a:pt x="140" y="67"/>
                    </a:lnTo>
                    <a:lnTo>
                      <a:pt x="140" y="66"/>
                    </a:lnTo>
                    <a:lnTo>
                      <a:pt x="140" y="66"/>
                    </a:lnTo>
                    <a:lnTo>
                      <a:pt x="140" y="65"/>
                    </a:lnTo>
                    <a:lnTo>
                      <a:pt x="140" y="65"/>
                    </a:lnTo>
                    <a:lnTo>
                      <a:pt x="140" y="65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39" y="63"/>
                    </a:lnTo>
                    <a:lnTo>
                      <a:pt x="122" y="62"/>
                    </a:lnTo>
                    <a:lnTo>
                      <a:pt x="122" y="60"/>
                    </a:lnTo>
                    <a:lnTo>
                      <a:pt x="121" y="59"/>
                    </a:lnTo>
                    <a:lnTo>
                      <a:pt x="121" y="59"/>
                    </a:lnTo>
                    <a:lnTo>
                      <a:pt x="121" y="59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0" y="54"/>
                    </a:lnTo>
                    <a:lnTo>
                      <a:pt x="119" y="54"/>
                    </a:lnTo>
                    <a:lnTo>
                      <a:pt x="119" y="54"/>
                    </a:lnTo>
                    <a:lnTo>
                      <a:pt x="119" y="53"/>
                    </a:lnTo>
                    <a:lnTo>
                      <a:pt x="119" y="53"/>
                    </a:lnTo>
                    <a:lnTo>
                      <a:pt x="119" y="53"/>
                    </a:lnTo>
                    <a:lnTo>
                      <a:pt x="119" y="53"/>
                    </a:lnTo>
                    <a:lnTo>
                      <a:pt x="119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6" y="48"/>
                    </a:lnTo>
                    <a:lnTo>
                      <a:pt x="127" y="35"/>
                    </a:lnTo>
                    <a:lnTo>
                      <a:pt x="127" y="34"/>
                    </a:lnTo>
                    <a:lnTo>
                      <a:pt x="127" y="34"/>
                    </a:lnTo>
                    <a:lnTo>
                      <a:pt x="127" y="34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5" y="32"/>
                    </a:lnTo>
                    <a:lnTo>
                      <a:pt x="125" y="32"/>
                    </a:lnTo>
                    <a:lnTo>
                      <a:pt x="124" y="32"/>
                    </a:lnTo>
                    <a:lnTo>
                      <a:pt x="124" y="32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3" y="31"/>
                    </a:lnTo>
                    <a:lnTo>
                      <a:pt x="123" y="30"/>
                    </a:lnTo>
                    <a:lnTo>
                      <a:pt x="123" y="30"/>
                    </a:lnTo>
                    <a:lnTo>
                      <a:pt x="123" y="30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1" y="27"/>
                    </a:lnTo>
                    <a:lnTo>
                      <a:pt x="121" y="27"/>
                    </a:lnTo>
                    <a:lnTo>
                      <a:pt x="121" y="27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6" y="23"/>
                    </a:lnTo>
                    <a:lnTo>
                      <a:pt x="116" y="23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15" y="22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4" y="21"/>
                    </a:lnTo>
                    <a:lnTo>
                      <a:pt x="114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3" y="20"/>
                    </a:lnTo>
                    <a:lnTo>
                      <a:pt x="99" y="32"/>
                    </a:lnTo>
                    <a:lnTo>
                      <a:pt x="97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2" y="28"/>
                    </a:lnTo>
                    <a:lnTo>
                      <a:pt x="92" y="28"/>
                    </a:lnTo>
                    <a:lnTo>
                      <a:pt x="92" y="27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89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6" y="25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78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2" y="25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35" y="20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0" y="35"/>
                    </a:lnTo>
                    <a:lnTo>
                      <a:pt x="31" y="48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29" y="51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5" y="62"/>
                    </a:lnTo>
                    <a:lnTo>
                      <a:pt x="8" y="63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25" y="86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27" y="92"/>
                    </a:lnTo>
                    <a:lnTo>
                      <a:pt x="27" y="92"/>
                    </a:lnTo>
                    <a:lnTo>
                      <a:pt x="28" y="92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7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1" y="99"/>
                    </a:lnTo>
                    <a:lnTo>
                      <a:pt x="20" y="113"/>
                    </a:lnTo>
                    <a:lnTo>
                      <a:pt x="21" y="113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5"/>
                    </a:lnTo>
                    <a:lnTo>
                      <a:pt x="21" y="115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25" y="120"/>
                    </a:lnTo>
                    <a:lnTo>
                      <a:pt x="26" y="120"/>
                    </a:lnTo>
                    <a:lnTo>
                      <a:pt x="26" y="120"/>
                    </a:lnTo>
                    <a:lnTo>
                      <a:pt x="26" y="121"/>
                    </a:lnTo>
                    <a:lnTo>
                      <a:pt x="27" y="121"/>
                    </a:lnTo>
                    <a:lnTo>
                      <a:pt x="27" y="121"/>
                    </a:lnTo>
                    <a:lnTo>
                      <a:pt x="27" y="122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2" y="125"/>
                    </a:lnTo>
                    <a:lnTo>
                      <a:pt x="32" y="126"/>
                    </a:lnTo>
                    <a:lnTo>
                      <a:pt x="33" y="126"/>
                    </a:lnTo>
                    <a:lnTo>
                      <a:pt x="33" y="126"/>
                    </a:lnTo>
                    <a:lnTo>
                      <a:pt x="33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5" y="127"/>
                    </a:lnTo>
                    <a:lnTo>
                      <a:pt x="48" y="116"/>
                    </a:lnTo>
                    <a:lnTo>
                      <a:pt x="50" y="118"/>
                    </a:lnTo>
                    <a:lnTo>
                      <a:pt x="50" y="118"/>
                    </a:lnTo>
                    <a:close/>
                    <a:moveTo>
                      <a:pt x="74" y="0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1" y="3"/>
                    </a:lnTo>
                    <a:lnTo>
                      <a:pt x="92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7" y="22"/>
                    </a:lnTo>
                    <a:lnTo>
                      <a:pt x="97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112" y="12"/>
                    </a:lnTo>
                    <a:lnTo>
                      <a:pt x="114" y="13"/>
                    </a:lnTo>
                    <a:lnTo>
                      <a:pt x="115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20" y="16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3" y="20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6" y="23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9" y="25"/>
                    </a:lnTo>
                    <a:lnTo>
                      <a:pt x="129" y="25"/>
                    </a:lnTo>
                    <a:lnTo>
                      <a:pt x="129" y="25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1" y="28"/>
                    </a:lnTo>
                    <a:lnTo>
                      <a:pt x="132" y="28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33" y="30"/>
                    </a:lnTo>
                    <a:lnTo>
                      <a:pt x="133" y="30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6" y="35"/>
                    </a:lnTo>
                    <a:lnTo>
                      <a:pt x="125" y="49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5" y="50"/>
                    </a:lnTo>
                    <a:lnTo>
                      <a:pt x="125" y="51"/>
                    </a:lnTo>
                    <a:lnTo>
                      <a:pt x="125" y="51"/>
                    </a:lnTo>
                    <a:lnTo>
                      <a:pt x="125" y="51"/>
                    </a:lnTo>
                    <a:lnTo>
                      <a:pt x="126" y="51"/>
                    </a:lnTo>
                    <a:lnTo>
                      <a:pt x="126" y="51"/>
                    </a:lnTo>
                    <a:lnTo>
                      <a:pt x="126" y="51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7" y="53"/>
                    </a:lnTo>
                    <a:lnTo>
                      <a:pt x="127" y="53"/>
                    </a:lnTo>
                    <a:lnTo>
                      <a:pt x="127" y="54"/>
                    </a:lnTo>
                    <a:lnTo>
                      <a:pt x="127" y="54"/>
                    </a:lnTo>
                    <a:lnTo>
                      <a:pt x="127" y="54"/>
                    </a:lnTo>
                    <a:lnTo>
                      <a:pt x="127" y="55"/>
                    </a:lnTo>
                    <a:lnTo>
                      <a:pt x="127" y="55"/>
                    </a:lnTo>
                    <a:lnTo>
                      <a:pt x="127" y="55"/>
                    </a:lnTo>
                    <a:lnTo>
                      <a:pt x="145" y="57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1"/>
                    </a:lnTo>
                    <a:lnTo>
                      <a:pt x="146" y="61"/>
                    </a:lnTo>
                    <a:lnTo>
                      <a:pt x="146" y="62"/>
                    </a:lnTo>
                    <a:lnTo>
                      <a:pt x="146" y="62"/>
                    </a:lnTo>
                    <a:lnTo>
                      <a:pt x="146" y="63"/>
                    </a:lnTo>
                    <a:lnTo>
                      <a:pt x="146" y="63"/>
                    </a:lnTo>
                    <a:lnTo>
                      <a:pt x="146" y="64"/>
                    </a:lnTo>
                    <a:lnTo>
                      <a:pt x="147" y="64"/>
                    </a:lnTo>
                    <a:lnTo>
                      <a:pt x="147" y="65"/>
                    </a:lnTo>
                    <a:lnTo>
                      <a:pt x="147" y="65"/>
                    </a:lnTo>
                    <a:lnTo>
                      <a:pt x="147" y="66"/>
                    </a:lnTo>
                    <a:lnTo>
                      <a:pt x="147" y="66"/>
                    </a:lnTo>
                    <a:lnTo>
                      <a:pt x="147" y="67"/>
                    </a:lnTo>
                    <a:lnTo>
                      <a:pt x="147" y="67"/>
                    </a:lnTo>
                    <a:lnTo>
                      <a:pt x="147" y="68"/>
                    </a:lnTo>
                    <a:lnTo>
                      <a:pt x="147" y="68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70"/>
                    </a:lnTo>
                    <a:lnTo>
                      <a:pt x="147" y="70"/>
                    </a:lnTo>
                    <a:lnTo>
                      <a:pt x="147" y="71"/>
                    </a:lnTo>
                    <a:lnTo>
                      <a:pt x="147" y="71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7" y="75"/>
                    </a:lnTo>
                    <a:lnTo>
                      <a:pt x="147" y="75"/>
                    </a:lnTo>
                    <a:lnTo>
                      <a:pt x="147" y="76"/>
                    </a:lnTo>
                    <a:lnTo>
                      <a:pt x="147" y="76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7" y="79"/>
                    </a:lnTo>
                    <a:lnTo>
                      <a:pt x="147" y="79"/>
                    </a:lnTo>
                    <a:lnTo>
                      <a:pt x="147" y="79"/>
                    </a:lnTo>
                    <a:lnTo>
                      <a:pt x="147" y="79"/>
                    </a:lnTo>
                    <a:lnTo>
                      <a:pt x="147" y="80"/>
                    </a:lnTo>
                    <a:lnTo>
                      <a:pt x="147" y="80"/>
                    </a:lnTo>
                    <a:lnTo>
                      <a:pt x="147" y="81"/>
                    </a:lnTo>
                    <a:lnTo>
                      <a:pt x="147" y="81"/>
                    </a:lnTo>
                    <a:lnTo>
                      <a:pt x="147" y="82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7" y="83"/>
                    </a:lnTo>
                    <a:lnTo>
                      <a:pt x="147" y="84"/>
                    </a:lnTo>
                    <a:lnTo>
                      <a:pt x="146" y="84"/>
                    </a:lnTo>
                    <a:lnTo>
                      <a:pt x="146" y="85"/>
                    </a:lnTo>
                    <a:lnTo>
                      <a:pt x="146" y="85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45" y="91"/>
                    </a:lnTo>
                    <a:lnTo>
                      <a:pt x="127" y="93"/>
                    </a:lnTo>
                    <a:lnTo>
                      <a:pt x="127" y="93"/>
                    </a:lnTo>
                    <a:lnTo>
                      <a:pt x="127" y="93"/>
                    </a:lnTo>
                    <a:lnTo>
                      <a:pt x="127" y="93"/>
                    </a:lnTo>
                    <a:lnTo>
                      <a:pt x="127" y="94"/>
                    </a:lnTo>
                    <a:lnTo>
                      <a:pt x="127" y="94"/>
                    </a:lnTo>
                    <a:lnTo>
                      <a:pt x="127" y="95"/>
                    </a:lnTo>
                    <a:lnTo>
                      <a:pt x="127" y="95"/>
                    </a:lnTo>
                    <a:lnTo>
                      <a:pt x="126" y="95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7"/>
                    </a:lnTo>
                    <a:lnTo>
                      <a:pt x="126" y="97"/>
                    </a:lnTo>
                    <a:lnTo>
                      <a:pt x="125" y="97"/>
                    </a:lnTo>
                    <a:lnTo>
                      <a:pt x="125" y="97"/>
                    </a:lnTo>
                    <a:lnTo>
                      <a:pt x="125" y="97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36" y="113"/>
                    </a:lnTo>
                    <a:lnTo>
                      <a:pt x="134" y="115"/>
                    </a:lnTo>
                    <a:lnTo>
                      <a:pt x="134" y="116"/>
                    </a:lnTo>
                    <a:lnTo>
                      <a:pt x="134" y="116"/>
                    </a:lnTo>
                    <a:lnTo>
                      <a:pt x="133" y="116"/>
                    </a:lnTo>
                    <a:lnTo>
                      <a:pt x="133" y="116"/>
                    </a:lnTo>
                    <a:lnTo>
                      <a:pt x="133" y="116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8"/>
                    </a:lnTo>
                    <a:lnTo>
                      <a:pt x="133" y="118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32" y="120"/>
                    </a:lnTo>
                    <a:lnTo>
                      <a:pt x="131" y="120"/>
                    </a:lnTo>
                    <a:lnTo>
                      <a:pt x="131" y="121"/>
                    </a:lnTo>
                    <a:lnTo>
                      <a:pt x="131" y="121"/>
                    </a:lnTo>
                    <a:lnTo>
                      <a:pt x="130" y="121"/>
                    </a:lnTo>
                    <a:lnTo>
                      <a:pt x="130" y="122"/>
                    </a:lnTo>
                    <a:lnTo>
                      <a:pt x="130" y="122"/>
                    </a:lnTo>
                    <a:lnTo>
                      <a:pt x="129" y="122"/>
                    </a:lnTo>
                    <a:lnTo>
                      <a:pt x="129" y="123"/>
                    </a:lnTo>
                    <a:lnTo>
                      <a:pt x="129" y="123"/>
                    </a:lnTo>
                    <a:lnTo>
                      <a:pt x="128" y="124"/>
                    </a:lnTo>
                    <a:lnTo>
                      <a:pt x="128" y="124"/>
                    </a:lnTo>
                    <a:lnTo>
                      <a:pt x="128" y="124"/>
                    </a:lnTo>
                    <a:lnTo>
                      <a:pt x="127" y="125"/>
                    </a:lnTo>
                    <a:lnTo>
                      <a:pt x="127" y="125"/>
                    </a:lnTo>
                    <a:lnTo>
                      <a:pt x="127" y="125"/>
                    </a:lnTo>
                    <a:lnTo>
                      <a:pt x="126" y="125"/>
                    </a:lnTo>
                    <a:lnTo>
                      <a:pt x="126" y="125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4" y="127"/>
                    </a:lnTo>
                    <a:lnTo>
                      <a:pt x="124" y="127"/>
                    </a:lnTo>
                    <a:lnTo>
                      <a:pt x="124" y="127"/>
                    </a:lnTo>
                    <a:lnTo>
                      <a:pt x="123" y="128"/>
                    </a:lnTo>
                    <a:lnTo>
                      <a:pt x="123" y="128"/>
                    </a:lnTo>
                    <a:lnTo>
                      <a:pt x="123" y="128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2" y="129"/>
                    </a:lnTo>
                    <a:lnTo>
                      <a:pt x="122" y="130"/>
                    </a:lnTo>
                    <a:lnTo>
                      <a:pt x="122" y="130"/>
                    </a:lnTo>
                    <a:lnTo>
                      <a:pt x="121" y="130"/>
                    </a:lnTo>
                    <a:lnTo>
                      <a:pt x="121" y="131"/>
                    </a:lnTo>
                    <a:lnTo>
                      <a:pt x="120" y="131"/>
                    </a:lnTo>
                    <a:lnTo>
                      <a:pt x="120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7" y="133"/>
                    </a:lnTo>
                    <a:lnTo>
                      <a:pt x="117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5" y="134"/>
                    </a:lnTo>
                    <a:lnTo>
                      <a:pt x="115" y="134"/>
                    </a:lnTo>
                    <a:lnTo>
                      <a:pt x="114" y="134"/>
                    </a:lnTo>
                    <a:lnTo>
                      <a:pt x="112" y="136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5" y="126"/>
                    </a:lnTo>
                    <a:lnTo>
                      <a:pt x="95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8"/>
                    </a:lnTo>
                    <a:lnTo>
                      <a:pt x="91" y="145"/>
                    </a:lnTo>
                    <a:lnTo>
                      <a:pt x="87" y="146"/>
                    </a:lnTo>
                    <a:lnTo>
                      <a:pt x="87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5" y="146"/>
                    </a:lnTo>
                    <a:lnTo>
                      <a:pt x="85" y="146"/>
                    </a:lnTo>
                    <a:lnTo>
                      <a:pt x="84" y="147"/>
                    </a:lnTo>
                    <a:lnTo>
                      <a:pt x="84" y="147"/>
                    </a:lnTo>
                    <a:lnTo>
                      <a:pt x="83" y="147"/>
                    </a:lnTo>
                    <a:lnTo>
                      <a:pt x="83" y="147"/>
                    </a:lnTo>
                    <a:lnTo>
                      <a:pt x="82" y="147"/>
                    </a:lnTo>
                    <a:lnTo>
                      <a:pt x="82" y="147"/>
                    </a:lnTo>
                    <a:lnTo>
                      <a:pt x="81" y="147"/>
                    </a:lnTo>
                    <a:lnTo>
                      <a:pt x="81" y="147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7"/>
                    </a:lnTo>
                    <a:lnTo>
                      <a:pt x="79" y="147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6" y="147"/>
                    </a:lnTo>
                    <a:lnTo>
                      <a:pt x="76" y="147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4" y="147"/>
                    </a:lnTo>
                    <a:lnTo>
                      <a:pt x="74" y="147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72" y="147"/>
                    </a:lnTo>
                    <a:lnTo>
                      <a:pt x="72" y="147"/>
                    </a:lnTo>
                    <a:lnTo>
                      <a:pt x="71" y="147"/>
                    </a:lnTo>
                    <a:lnTo>
                      <a:pt x="71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68" y="147"/>
                    </a:lnTo>
                    <a:lnTo>
                      <a:pt x="68" y="147"/>
                    </a:lnTo>
                    <a:lnTo>
                      <a:pt x="68" y="147"/>
                    </a:lnTo>
                    <a:lnTo>
                      <a:pt x="68" y="147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6" y="147"/>
                    </a:lnTo>
                    <a:lnTo>
                      <a:pt x="66" y="147"/>
                    </a:lnTo>
                    <a:lnTo>
                      <a:pt x="65" y="147"/>
                    </a:lnTo>
                    <a:lnTo>
                      <a:pt x="65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63" y="147"/>
                    </a:lnTo>
                    <a:lnTo>
                      <a:pt x="63" y="146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1" y="146"/>
                    </a:lnTo>
                    <a:lnTo>
                      <a:pt x="61" y="146"/>
                    </a:lnTo>
                    <a:lnTo>
                      <a:pt x="60" y="146"/>
                    </a:lnTo>
                    <a:lnTo>
                      <a:pt x="60" y="146"/>
                    </a:lnTo>
                    <a:lnTo>
                      <a:pt x="59" y="146"/>
                    </a:lnTo>
                    <a:lnTo>
                      <a:pt x="57" y="145"/>
                    </a:lnTo>
                    <a:lnTo>
                      <a:pt x="55" y="128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27"/>
                    </a:lnTo>
                    <a:lnTo>
                      <a:pt x="54" y="127"/>
                    </a:lnTo>
                    <a:lnTo>
                      <a:pt x="54" y="127"/>
                    </a:lnTo>
                    <a:lnTo>
                      <a:pt x="53" y="127"/>
                    </a:lnTo>
                    <a:lnTo>
                      <a:pt x="53" y="127"/>
                    </a:lnTo>
                    <a:lnTo>
                      <a:pt x="52" y="126"/>
                    </a:lnTo>
                    <a:lnTo>
                      <a:pt x="52" y="126"/>
                    </a:lnTo>
                    <a:lnTo>
                      <a:pt x="52" y="126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50" y="126"/>
                    </a:lnTo>
                    <a:lnTo>
                      <a:pt x="50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35" y="136"/>
                    </a:lnTo>
                    <a:lnTo>
                      <a:pt x="32" y="134"/>
                    </a:lnTo>
                    <a:lnTo>
                      <a:pt x="32" y="134"/>
                    </a:lnTo>
                    <a:lnTo>
                      <a:pt x="32" y="134"/>
                    </a:lnTo>
                    <a:lnTo>
                      <a:pt x="31" y="134"/>
                    </a:lnTo>
                    <a:lnTo>
                      <a:pt x="31" y="134"/>
                    </a:lnTo>
                    <a:lnTo>
                      <a:pt x="30" y="134"/>
                    </a:lnTo>
                    <a:lnTo>
                      <a:pt x="30" y="134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29" y="133"/>
                    </a:lnTo>
                    <a:lnTo>
                      <a:pt x="29" y="132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8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3" y="128"/>
                    </a:lnTo>
                    <a:lnTo>
                      <a:pt x="23" y="127"/>
                    </a:lnTo>
                    <a:lnTo>
                      <a:pt x="23" y="127"/>
                    </a:lnTo>
                    <a:lnTo>
                      <a:pt x="22" y="127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21" y="126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0" y="125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19" y="124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16" y="119"/>
                    </a:lnTo>
                    <a:lnTo>
                      <a:pt x="15" y="119"/>
                    </a:lnTo>
                    <a:lnTo>
                      <a:pt x="15" y="119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6"/>
                    </a:lnTo>
                    <a:lnTo>
                      <a:pt x="13" y="116"/>
                    </a:lnTo>
                    <a:lnTo>
                      <a:pt x="13" y="116"/>
                    </a:lnTo>
                    <a:lnTo>
                      <a:pt x="13" y="116"/>
                    </a:lnTo>
                    <a:lnTo>
                      <a:pt x="13" y="116"/>
                    </a:lnTo>
                    <a:lnTo>
                      <a:pt x="12" y="115"/>
                    </a:lnTo>
                    <a:lnTo>
                      <a:pt x="12" y="113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5"/>
                    </a:lnTo>
                    <a:lnTo>
                      <a:pt x="21" y="95"/>
                    </a:lnTo>
                    <a:lnTo>
                      <a:pt x="21" y="95"/>
                    </a:lnTo>
                    <a:lnTo>
                      <a:pt x="21" y="94"/>
                    </a:lnTo>
                    <a:lnTo>
                      <a:pt x="21" y="94"/>
                    </a:lnTo>
                    <a:lnTo>
                      <a:pt x="21" y="93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" y="91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1" y="86"/>
                    </a:lnTo>
                    <a:lnTo>
                      <a:pt x="1" y="86"/>
                    </a:lnTo>
                    <a:lnTo>
                      <a:pt x="1" y="85"/>
                    </a:lnTo>
                    <a:lnTo>
                      <a:pt x="1" y="85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3"/>
                    </a:lnTo>
                    <a:lnTo>
                      <a:pt x="1" y="83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57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2" y="51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5" y="12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7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E66F6D1D-2342-44C6-B71E-D533AFA7A8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2150" y="3700463"/>
                <a:ext cx="104775" cy="103187"/>
              </a:xfrm>
              <a:custGeom>
                <a:avLst/>
                <a:gdLst>
                  <a:gd name="T0" fmla="*/ 37 w 73"/>
                  <a:gd name="T1" fmla="*/ 73 h 73"/>
                  <a:gd name="T2" fmla="*/ 0 w 73"/>
                  <a:gd name="T3" fmla="*/ 37 h 73"/>
                  <a:gd name="T4" fmla="*/ 37 w 73"/>
                  <a:gd name="T5" fmla="*/ 0 h 73"/>
                  <a:gd name="T6" fmla="*/ 73 w 73"/>
                  <a:gd name="T7" fmla="*/ 37 h 73"/>
                  <a:gd name="T8" fmla="*/ 37 w 73"/>
                  <a:gd name="T9" fmla="*/ 73 h 73"/>
                  <a:gd name="T10" fmla="*/ 37 w 73"/>
                  <a:gd name="T11" fmla="*/ 8 h 73"/>
                  <a:gd name="T12" fmla="*/ 8 w 73"/>
                  <a:gd name="T13" fmla="*/ 37 h 73"/>
                  <a:gd name="T14" fmla="*/ 37 w 73"/>
                  <a:gd name="T15" fmla="*/ 66 h 73"/>
                  <a:gd name="T16" fmla="*/ 66 w 73"/>
                  <a:gd name="T17" fmla="*/ 37 h 73"/>
                  <a:gd name="T18" fmla="*/ 37 w 73"/>
                  <a:gd name="T19" fmla="*/ 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cubicBezTo>
                      <a:pt x="17" y="73"/>
                      <a:pt x="0" y="57"/>
                      <a:pt x="0" y="37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57" y="0"/>
                      <a:pt x="73" y="17"/>
                      <a:pt x="73" y="37"/>
                    </a:cubicBezTo>
                    <a:cubicBezTo>
                      <a:pt x="73" y="57"/>
                      <a:pt x="57" y="73"/>
                      <a:pt x="37" y="73"/>
                    </a:cubicBezTo>
                    <a:close/>
                    <a:moveTo>
                      <a:pt x="37" y="8"/>
                    </a:moveTo>
                    <a:cubicBezTo>
                      <a:pt x="21" y="8"/>
                      <a:pt x="8" y="21"/>
                      <a:pt x="8" y="37"/>
                    </a:cubicBezTo>
                    <a:cubicBezTo>
                      <a:pt x="8" y="53"/>
                      <a:pt x="21" y="66"/>
                      <a:pt x="37" y="66"/>
                    </a:cubicBezTo>
                    <a:cubicBezTo>
                      <a:pt x="53" y="66"/>
                      <a:pt x="66" y="53"/>
                      <a:pt x="66" y="37"/>
                    </a:cubicBezTo>
                    <a:cubicBezTo>
                      <a:pt x="66" y="21"/>
                      <a:pt x="53" y="8"/>
                      <a:pt x="37" y="8"/>
                    </a:cubicBez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2D64D-2415-45F2-9E36-36D3EA25D9A7}"/>
              </a:ext>
            </a:extLst>
          </p:cNvPr>
          <p:cNvGrpSpPr/>
          <p:nvPr/>
        </p:nvGrpSpPr>
        <p:grpSpPr>
          <a:xfrm>
            <a:off x="6226154" y="2030108"/>
            <a:ext cx="893194" cy="991296"/>
            <a:chOff x="4129517" y="3633787"/>
            <a:chExt cx="794963" cy="88227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5C203EC-5A7C-4A4D-AE5A-9C1E4EC70B10}"/>
                </a:ext>
              </a:extLst>
            </p:cNvPr>
            <p:cNvSpPr/>
            <p:nvPr/>
          </p:nvSpPr>
          <p:spPr>
            <a:xfrm>
              <a:off x="4129517" y="4132565"/>
              <a:ext cx="794963" cy="383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Promotion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Manager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CA07AE2-C0C3-4AE4-BC83-55E644AA3D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85762" y="3633787"/>
              <a:ext cx="482473" cy="468000"/>
              <a:chOff x="4370388" y="3633788"/>
              <a:chExt cx="317500" cy="307975"/>
            </a:xfrm>
          </p:grpSpPr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2A81B712-C490-485F-826C-57B67C3289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4388" y="3665538"/>
                <a:ext cx="44450" cy="225425"/>
              </a:xfrm>
              <a:custGeom>
                <a:avLst/>
                <a:gdLst>
                  <a:gd name="T0" fmla="*/ 7 w 28"/>
                  <a:gd name="T1" fmla="*/ 120 h 142"/>
                  <a:gd name="T2" fmla="*/ 7 w 28"/>
                  <a:gd name="T3" fmla="*/ 123 h 142"/>
                  <a:gd name="T4" fmla="*/ 7 w 28"/>
                  <a:gd name="T5" fmla="*/ 125 h 142"/>
                  <a:gd name="T6" fmla="*/ 8 w 28"/>
                  <a:gd name="T7" fmla="*/ 126 h 142"/>
                  <a:gd name="T8" fmla="*/ 8 w 28"/>
                  <a:gd name="T9" fmla="*/ 128 h 142"/>
                  <a:gd name="T10" fmla="*/ 9 w 28"/>
                  <a:gd name="T11" fmla="*/ 130 h 142"/>
                  <a:gd name="T12" fmla="*/ 10 w 28"/>
                  <a:gd name="T13" fmla="*/ 131 h 142"/>
                  <a:gd name="T14" fmla="*/ 10 w 28"/>
                  <a:gd name="T15" fmla="*/ 133 h 142"/>
                  <a:gd name="T16" fmla="*/ 11 w 28"/>
                  <a:gd name="T17" fmla="*/ 133 h 142"/>
                  <a:gd name="T18" fmla="*/ 12 w 28"/>
                  <a:gd name="T19" fmla="*/ 134 h 142"/>
                  <a:gd name="T20" fmla="*/ 13 w 28"/>
                  <a:gd name="T21" fmla="*/ 134 h 142"/>
                  <a:gd name="T22" fmla="*/ 13 w 28"/>
                  <a:gd name="T23" fmla="*/ 134 h 142"/>
                  <a:gd name="T24" fmla="*/ 14 w 28"/>
                  <a:gd name="T25" fmla="*/ 134 h 142"/>
                  <a:gd name="T26" fmla="*/ 14 w 28"/>
                  <a:gd name="T27" fmla="*/ 134 h 142"/>
                  <a:gd name="T28" fmla="*/ 15 w 28"/>
                  <a:gd name="T29" fmla="*/ 134 h 142"/>
                  <a:gd name="T30" fmla="*/ 15 w 28"/>
                  <a:gd name="T31" fmla="*/ 134 h 142"/>
                  <a:gd name="T32" fmla="*/ 15 w 28"/>
                  <a:gd name="T33" fmla="*/ 134 h 142"/>
                  <a:gd name="T34" fmla="*/ 16 w 28"/>
                  <a:gd name="T35" fmla="*/ 134 h 142"/>
                  <a:gd name="T36" fmla="*/ 17 w 28"/>
                  <a:gd name="T37" fmla="*/ 134 h 142"/>
                  <a:gd name="T38" fmla="*/ 17 w 28"/>
                  <a:gd name="T39" fmla="*/ 133 h 142"/>
                  <a:gd name="T40" fmla="*/ 18 w 28"/>
                  <a:gd name="T41" fmla="*/ 132 h 142"/>
                  <a:gd name="T42" fmla="*/ 19 w 28"/>
                  <a:gd name="T43" fmla="*/ 131 h 142"/>
                  <a:gd name="T44" fmla="*/ 20 w 28"/>
                  <a:gd name="T45" fmla="*/ 129 h 142"/>
                  <a:gd name="T46" fmla="*/ 20 w 28"/>
                  <a:gd name="T47" fmla="*/ 128 h 142"/>
                  <a:gd name="T48" fmla="*/ 21 w 28"/>
                  <a:gd name="T49" fmla="*/ 126 h 142"/>
                  <a:gd name="T50" fmla="*/ 21 w 28"/>
                  <a:gd name="T51" fmla="*/ 125 h 142"/>
                  <a:gd name="T52" fmla="*/ 21 w 28"/>
                  <a:gd name="T53" fmla="*/ 122 h 142"/>
                  <a:gd name="T54" fmla="*/ 22 w 28"/>
                  <a:gd name="T55" fmla="*/ 120 h 142"/>
                  <a:gd name="T56" fmla="*/ 28 w 28"/>
                  <a:gd name="T57" fmla="*/ 0 h 142"/>
                  <a:gd name="T58" fmla="*/ 28 w 28"/>
                  <a:gd name="T59" fmla="*/ 121 h 142"/>
                  <a:gd name="T60" fmla="*/ 28 w 28"/>
                  <a:gd name="T61" fmla="*/ 124 h 142"/>
                  <a:gd name="T62" fmla="*/ 28 w 28"/>
                  <a:gd name="T63" fmla="*/ 126 h 142"/>
                  <a:gd name="T64" fmla="*/ 27 w 28"/>
                  <a:gd name="T65" fmla="*/ 128 h 142"/>
                  <a:gd name="T66" fmla="*/ 26 w 28"/>
                  <a:gd name="T67" fmla="*/ 131 h 142"/>
                  <a:gd name="T68" fmla="*/ 25 w 28"/>
                  <a:gd name="T69" fmla="*/ 133 h 142"/>
                  <a:gd name="T70" fmla="*/ 24 w 28"/>
                  <a:gd name="T71" fmla="*/ 134 h 142"/>
                  <a:gd name="T72" fmla="*/ 24 w 28"/>
                  <a:gd name="T73" fmla="*/ 136 h 142"/>
                  <a:gd name="T74" fmla="*/ 23 w 28"/>
                  <a:gd name="T75" fmla="*/ 138 h 142"/>
                  <a:gd name="T76" fmla="*/ 21 w 28"/>
                  <a:gd name="T77" fmla="*/ 139 h 142"/>
                  <a:gd name="T78" fmla="*/ 20 w 28"/>
                  <a:gd name="T79" fmla="*/ 140 h 142"/>
                  <a:gd name="T80" fmla="*/ 18 w 28"/>
                  <a:gd name="T81" fmla="*/ 141 h 142"/>
                  <a:gd name="T82" fmla="*/ 16 w 28"/>
                  <a:gd name="T83" fmla="*/ 142 h 142"/>
                  <a:gd name="T84" fmla="*/ 15 w 28"/>
                  <a:gd name="T85" fmla="*/ 142 h 142"/>
                  <a:gd name="T86" fmla="*/ 13 w 28"/>
                  <a:gd name="T87" fmla="*/ 142 h 142"/>
                  <a:gd name="T88" fmla="*/ 11 w 28"/>
                  <a:gd name="T89" fmla="*/ 142 h 142"/>
                  <a:gd name="T90" fmla="*/ 10 w 28"/>
                  <a:gd name="T91" fmla="*/ 141 h 142"/>
                  <a:gd name="T92" fmla="*/ 8 w 28"/>
                  <a:gd name="T93" fmla="*/ 140 h 142"/>
                  <a:gd name="T94" fmla="*/ 6 w 28"/>
                  <a:gd name="T95" fmla="*/ 139 h 142"/>
                  <a:gd name="T96" fmla="*/ 6 w 28"/>
                  <a:gd name="T97" fmla="*/ 137 h 142"/>
                  <a:gd name="T98" fmla="*/ 5 w 28"/>
                  <a:gd name="T99" fmla="*/ 135 h 142"/>
                  <a:gd name="T100" fmla="*/ 3 w 28"/>
                  <a:gd name="T101" fmla="*/ 134 h 142"/>
                  <a:gd name="T102" fmla="*/ 2 w 28"/>
                  <a:gd name="T103" fmla="*/ 132 h 142"/>
                  <a:gd name="T104" fmla="*/ 2 w 28"/>
                  <a:gd name="T105" fmla="*/ 130 h 142"/>
                  <a:gd name="T106" fmla="*/ 1 w 28"/>
                  <a:gd name="T107" fmla="*/ 128 h 142"/>
                  <a:gd name="T108" fmla="*/ 0 w 28"/>
                  <a:gd name="T109" fmla="*/ 125 h 142"/>
                  <a:gd name="T110" fmla="*/ 0 w 28"/>
                  <a:gd name="T111" fmla="*/ 123 h 142"/>
                  <a:gd name="T112" fmla="*/ 0 w 28"/>
                  <a:gd name="T113" fmla="*/ 12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142">
                    <a:moveTo>
                      <a:pt x="7" y="118"/>
                    </a:moveTo>
                    <a:lnTo>
                      <a:pt x="7" y="118"/>
                    </a:lnTo>
                    <a:lnTo>
                      <a:pt x="7" y="119"/>
                    </a:lnTo>
                    <a:lnTo>
                      <a:pt x="7" y="119"/>
                    </a:lnTo>
                    <a:lnTo>
                      <a:pt x="7" y="119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8" y="126"/>
                    </a:lnTo>
                    <a:lnTo>
                      <a:pt x="8" y="126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9" y="129"/>
                    </a:lnTo>
                    <a:lnTo>
                      <a:pt x="9" y="129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10" y="131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9" y="132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1" y="127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1" y="122"/>
                    </a:lnTo>
                    <a:lnTo>
                      <a:pt x="22" y="122"/>
                    </a:lnTo>
                    <a:lnTo>
                      <a:pt x="22" y="121"/>
                    </a:lnTo>
                    <a:lnTo>
                      <a:pt x="22" y="121"/>
                    </a:lnTo>
                    <a:lnTo>
                      <a:pt x="22" y="121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2" y="118"/>
                    </a:lnTo>
                    <a:lnTo>
                      <a:pt x="22" y="118"/>
                    </a:lnTo>
                    <a:lnTo>
                      <a:pt x="22" y="6"/>
                    </a:lnTo>
                    <a:lnTo>
                      <a:pt x="7" y="6"/>
                    </a:lnTo>
                    <a:lnTo>
                      <a:pt x="7" y="118"/>
                    </a:lnTo>
                    <a:close/>
                    <a:moveTo>
                      <a:pt x="28" y="0"/>
                    </a:move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20"/>
                    </a:lnTo>
                    <a:lnTo>
                      <a:pt x="28" y="120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28" y="124"/>
                    </a:lnTo>
                    <a:lnTo>
                      <a:pt x="28" y="124"/>
                    </a:lnTo>
                    <a:lnTo>
                      <a:pt x="28" y="124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9"/>
                    </a:lnTo>
                    <a:lnTo>
                      <a:pt x="27" y="129"/>
                    </a:lnTo>
                    <a:lnTo>
                      <a:pt x="27" y="129"/>
                    </a:lnTo>
                    <a:lnTo>
                      <a:pt x="27" y="130"/>
                    </a:lnTo>
                    <a:lnTo>
                      <a:pt x="27" y="130"/>
                    </a:lnTo>
                    <a:lnTo>
                      <a:pt x="27" y="130"/>
                    </a:lnTo>
                    <a:lnTo>
                      <a:pt x="26" y="130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6" y="133"/>
                    </a:lnTo>
                    <a:lnTo>
                      <a:pt x="26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8"/>
                    </a:lnTo>
                    <a:lnTo>
                      <a:pt x="23" y="138"/>
                    </a:lnTo>
                    <a:lnTo>
                      <a:pt x="23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9"/>
                    </a:lnTo>
                    <a:lnTo>
                      <a:pt x="22" y="139"/>
                    </a:lnTo>
                    <a:lnTo>
                      <a:pt x="22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19" y="140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7" y="141"/>
                    </a:lnTo>
                    <a:lnTo>
                      <a:pt x="17" y="141"/>
                    </a:lnTo>
                    <a:lnTo>
                      <a:pt x="17" y="141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1" y="142"/>
                    </a:lnTo>
                    <a:lnTo>
                      <a:pt x="11" y="141"/>
                    </a:lnTo>
                    <a:lnTo>
                      <a:pt x="11" y="141"/>
                    </a:lnTo>
                    <a:lnTo>
                      <a:pt x="11" y="141"/>
                    </a:lnTo>
                    <a:lnTo>
                      <a:pt x="11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6" y="139"/>
                    </a:lnTo>
                    <a:lnTo>
                      <a:pt x="6" y="139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5" y="137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2" y="131"/>
                    </a:lnTo>
                    <a:lnTo>
                      <a:pt x="2" y="131"/>
                    </a:lnTo>
                    <a:lnTo>
                      <a:pt x="2" y="131"/>
                    </a:lnTo>
                    <a:lnTo>
                      <a:pt x="2" y="130"/>
                    </a:lnTo>
                    <a:lnTo>
                      <a:pt x="2" y="130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8"/>
                    </a:lnTo>
                    <a:lnTo>
                      <a:pt x="1" y="128"/>
                    </a:lnTo>
                    <a:lnTo>
                      <a:pt x="1" y="128"/>
                    </a:lnTo>
                    <a:lnTo>
                      <a:pt x="1" y="128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5178E1D1-35F8-4EB9-83E1-1F85E30B0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0" y="3698875"/>
                <a:ext cx="58738" cy="84137"/>
              </a:xfrm>
              <a:custGeom>
                <a:avLst/>
                <a:gdLst>
                  <a:gd name="T0" fmla="*/ 37 w 37"/>
                  <a:gd name="T1" fmla="*/ 53 h 53"/>
                  <a:gd name="T2" fmla="*/ 30 w 37"/>
                  <a:gd name="T3" fmla="*/ 53 h 53"/>
                  <a:gd name="T4" fmla="*/ 30 w 37"/>
                  <a:gd name="T5" fmla="*/ 7 h 53"/>
                  <a:gd name="T6" fmla="*/ 0 w 37"/>
                  <a:gd name="T7" fmla="*/ 7 h 53"/>
                  <a:gd name="T8" fmla="*/ 0 w 37"/>
                  <a:gd name="T9" fmla="*/ 0 h 53"/>
                  <a:gd name="T10" fmla="*/ 37 w 37"/>
                  <a:gd name="T11" fmla="*/ 0 h 53"/>
                  <a:gd name="T12" fmla="*/ 37 w 37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53"/>
                    </a:moveTo>
                    <a:lnTo>
                      <a:pt x="30" y="53"/>
                    </a:lnTo>
                    <a:lnTo>
                      <a:pt x="3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6C757856-A072-426A-AA3D-E927D697A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738" y="3640138"/>
                <a:ext cx="225425" cy="296862"/>
              </a:xfrm>
              <a:custGeom>
                <a:avLst/>
                <a:gdLst>
                  <a:gd name="T0" fmla="*/ 0 w 142"/>
                  <a:gd name="T1" fmla="*/ 187 h 187"/>
                  <a:gd name="T2" fmla="*/ 0 w 142"/>
                  <a:gd name="T3" fmla="*/ 0 h 187"/>
                  <a:gd name="T4" fmla="*/ 106 w 142"/>
                  <a:gd name="T5" fmla="*/ 0 h 187"/>
                  <a:gd name="T6" fmla="*/ 142 w 142"/>
                  <a:gd name="T7" fmla="*/ 36 h 187"/>
                  <a:gd name="T8" fmla="*/ 142 w 142"/>
                  <a:gd name="T9" fmla="*/ 187 h 187"/>
                  <a:gd name="T10" fmla="*/ 0 w 142"/>
                  <a:gd name="T1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87">
                    <a:moveTo>
                      <a:pt x="0" y="187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42" y="36"/>
                    </a:lnTo>
                    <a:lnTo>
                      <a:pt x="142" y="187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" name="Freeform 39">
                <a:extLst>
                  <a:ext uri="{FF2B5EF4-FFF2-40B4-BE49-F238E27FC236}">
                    <a16:creationId xmlns:a16="http://schemas.microsoft.com/office/drawing/2014/main" id="{0CEBAE42-A4BA-4A4F-987F-50C9605B7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0388" y="3633788"/>
                <a:ext cx="236538" cy="307975"/>
              </a:xfrm>
              <a:custGeom>
                <a:avLst/>
                <a:gdLst>
                  <a:gd name="T0" fmla="*/ 108 w 149"/>
                  <a:gd name="T1" fmla="*/ 7 h 194"/>
                  <a:gd name="T2" fmla="*/ 142 w 149"/>
                  <a:gd name="T3" fmla="*/ 42 h 194"/>
                  <a:gd name="T4" fmla="*/ 142 w 149"/>
                  <a:gd name="T5" fmla="*/ 187 h 194"/>
                  <a:gd name="T6" fmla="*/ 7 w 149"/>
                  <a:gd name="T7" fmla="*/ 187 h 194"/>
                  <a:gd name="T8" fmla="*/ 7 w 149"/>
                  <a:gd name="T9" fmla="*/ 7 h 194"/>
                  <a:gd name="T10" fmla="*/ 108 w 149"/>
                  <a:gd name="T11" fmla="*/ 7 h 194"/>
                  <a:gd name="T12" fmla="*/ 110 w 149"/>
                  <a:gd name="T13" fmla="*/ 0 h 194"/>
                  <a:gd name="T14" fmla="*/ 108 w 149"/>
                  <a:gd name="T15" fmla="*/ 0 h 194"/>
                  <a:gd name="T16" fmla="*/ 7 w 149"/>
                  <a:gd name="T17" fmla="*/ 0 h 194"/>
                  <a:gd name="T18" fmla="*/ 0 w 149"/>
                  <a:gd name="T19" fmla="*/ 0 h 194"/>
                  <a:gd name="T20" fmla="*/ 0 w 149"/>
                  <a:gd name="T21" fmla="*/ 7 h 194"/>
                  <a:gd name="T22" fmla="*/ 0 w 149"/>
                  <a:gd name="T23" fmla="*/ 187 h 194"/>
                  <a:gd name="T24" fmla="*/ 0 w 149"/>
                  <a:gd name="T25" fmla="*/ 194 h 194"/>
                  <a:gd name="T26" fmla="*/ 7 w 149"/>
                  <a:gd name="T27" fmla="*/ 194 h 194"/>
                  <a:gd name="T28" fmla="*/ 142 w 149"/>
                  <a:gd name="T29" fmla="*/ 194 h 194"/>
                  <a:gd name="T30" fmla="*/ 149 w 149"/>
                  <a:gd name="T31" fmla="*/ 194 h 194"/>
                  <a:gd name="T32" fmla="*/ 149 w 149"/>
                  <a:gd name="T33" fmla="*/ 187 h 194"/>
                  <a:gd name="T34" fmla="*/ 149 w 149"/>
                  <a:gd name="T35" fmla="*/ 42 h 194"/>
                  <a:gd name="T36" fmla="*/ 149 w 149"/>
                  <a:gd name="T37" fmla="*/ 39 h 194"/>
                  <a:gd name="T38" fmla="*/ 147 w 149"/>
                  <a:gd name="T39" fmla="*/ 36 h 194"/>
                  <a:gd name="T40" fmla="*/ 113 w 149"/>
                  <a:gd name="T41" fmla="*/ 3 h 194"/>
                  <a:gd name="T42" fmla="*/ 110 w 149"/>
                  <a:gd name="T43" fmla="*/ 0 h 194"/>
                  <a:gd name="T44" fmla="*/ 110 w 149"/>
                  <a:gd name="T4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94">
                    <a:moveTo>
                      <a:pt x="108" y="7"/>
                    </a:moveTo>
                    <a:lnTo>
                      <a:pt x="142" y="42"/>
                    </a:lnTo>
                    <a:lnTo>
                      <a:pt x="142" y="187"/>
                    </a:lnTo>
                    <a:lnTo>
                      <a:pt x="7" y="187"/>
                    </a:lnTo>
                    <a:lnTo>
                      <a:pt x="7" y="7"/>
                    </a:lnTo>
                    <a:lnTo>
                      <a:pt x="108" y="7"/>
                    </a:lnTo>
                    <a:close/>
                    <a:moveTo>
                      <a:pt x="110" y="0"/>
                    </a:moveTo>
                    <a:lnTo>
                      <a:pt x="108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87"/>
                    </a:lnTo>
                    <a:lnTo>
                      <a:pt x="0" y="194"/>
                    </a:lnTo>
                    <a:lnTo>
                      <a:pt x="7" y="194"/>
                    </a:lnTo>
                    <a:lnTo>
                      <a:pt x="142" y="194"/>
                    </a:lnTo>
                    <a:lnTo>
                      <a:pt x="149" y="194"/>
                    </a:lnTo>
                    <a:lnTo>
                      <a:pt x="149" y="187"/>
                    </a:lnTo>
                    <a:lnTo>
                      <a:pt x="149" y="42"/>
                    </a:lnTo>
                    <a:lnTo>
                      <a:pt x="149" y="39"/>
                    </a:lnTo>
                    <a:lnTo>
                      <a:pt x="147" y="36"/>
                    </a:lnTo>
                    <a:lnTo>
                      <a:pt x="113" y="3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0" name="Freeform 40">
                <a:extLst>
                  <a:ext uri="{FF2B5EF4-FFF2-40B4-BE49-F238E27FC236}">
                    <a16:creationId xmlns:a16="http://schemas.microsoft.com/office/drawing/2014/main" id="{C7E15DE8-495D-46D0-97FA-CC77BE8D45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0388" y="3633788"/>
                <a:ext cx="236538" cy="307975"/>
              </a:xfrm>
              <a:custGeom>
                <a:avLst/>
                <a:gdLst>
                  <a:gd name="T0" fmla="*/ 108 w 149"/>
                  <a:gd name="T1" fmla="*/ 7 h 194"/>
                  <a:gd name="T2" fmla="*/ 142 w 149"/>
                  <a:gd name="T3" fmla="*/ 42 h 194"/>
                  <a:gd name="T4" fmla="*/ 142 w 149"/>
                  <a:gd name="T5" fmla="*/ 187 h 194"/>
                  <a:gd name="T6" fmla="*/ 7 w 149"/>
                  <a:gd name="T7" fmla="*/ 187 h 194"/>
                  <a:gd name="T8" fmla="*/ 7 w 149"/>
                  <a:gd name="T9" fmla="*/ 7 h 194"/>
                  <a:gd name="T10" fmla="*/ 108 w 149"/>
                  <a:gd name="T11" fmla="*/ 7 h 194"/>
                  <a:gd name="T12" fmla="*/ 110 w 149"/>
                  <a:gd name="T13" fmla="*/ 0 h 194"/>
                  <a:gd name="T14" fmla="*/ 108 w 149"/>
                  <a:gd name="T15" fmla="*/ 0 h 194"/>
                  <a:gd name="T16" fmla="*/ 7 w 149"/>
                  <a:gd name="T17" fmla="*/ 0 h 194"/>
                  <a:gd name="T18" fmla="*/ 0 w 149"/>
                  <a:gd name="T19" fmla="*/ 0 h 194"/>
                  <a:gd name="T20" fmla="*/ 0 w 149"/>
                  <a:gd name="T21" fmla="*/ 7 h 194"/>
                  <a:gd name="T22" fmla="*/ 0 w 149"/>
                  <a:gd name="T23" fmla="*/ 187 h 194"/>
                  <a:gd name="T24" fmla="*/ 0 w 149"/>
                  <a:gd name="T25" fmla="*/ 194 h 194"/>
                  <a:gd name="T26" fmla="*/ 7 w 149"/>
                  <a:gd name="T27" fmla="*/ 194 h 194"/>
                  <a:gd name="T28" fmla="*/ 142 w 149"/>
                  <a:gd name="T29" fmla="*/ 194 h 194"/>
                  <a:gd name="T30" fmla="*/ 149 w 149"/>
                  <a:gd name="T31" fmla="*/ 194 h 194"/>
                  <a:gd name="T32" fmla="*/ 149 w 149"/>
                  <a:gd name="T33" fmla="*/ 187 h 194"/>
                  <a:gd name="T34" fmla="*/ 149 w 149"/>
                  <a:gd name="T35" fmla="*/ 42 h 194"/>
                  <a:gd name="T36" fmla="*/ 149 w 149"/>
                  <a:gd name="T37" fmla="*/ 39 h 194"/>
                  <a:gd name="T38" fmla="*/ 147 w 149"/>
                  <a:gd name="T39" fmla="*/ 36 h 194"/>
                  <a:gd name="T40" fmla="*/ 113 w 149"/>
                  <a:gd name="T41" fmla="*/ 3 h 194"/>
                  <a:gd name="T42" fmla="*/ 110 w 149"/>
                  <a:gd name="T43" fmla="*/ 0 h 194"/>
                  <a:gd name="T44" fmla="*/ 110 w 149"/>
                  <a:gd name="T4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94">
                    <a:moveTo>
                      <a:pt x="108" y="7"/>
                    </a:moveTo>
                    <a:lnTo>
                      <a:pt x="142" y="42"/>
                    </a:lnTo>
                    <a:lnTo>
                      <a:pt x="142" y="187"/>
                    </a:lnTo>
                    <a:lnTo>
                      <a:pt x="7" y="187"/>
                    </a:lnTo>
                    <a:lnTo>
                      <a:pt x="7" y="7"/>
                    </a:lnTo>
                    <a:lnTo>
                      <a:pt x="108" y="7"/>
                    </a:lnTo>
                    <a:moveTo>
                      <a:pt x="110" y="0"/>
                    </a:moveTo>
                    <a:lnTo>
                      <a:pt x="108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87"/>
                    </a:lnTo>
                    <a:lnTo>
                      <a:pt x="0" y="194"/>
                    </a:lnTo>
                    <a:lnTo>
                      <a:pt x="7" y="194"/>
                    </a:lnTo>
                    <a:lnTo>
                      <a:pt x="142" y="194"/>
                    </a:lnTo>
                    <a:lnTo>
                      <a:pt x="149" y="194"/>
                    </a:lnTo>
                    <a:lnTo>
                      <a:pt x="149" y="187"/>
                    </a:lnTo>
                    <a:lnTo>
                      <a:pt x="149" y="42"/>
                    </a:lnTo>
                    <a:lnTo>
                      <a:pt x="149" y="39"/>
                    </a:lnTo>
                    <a:lnTo>
                      <a:pt x="147" y="36"/>
                    </a:lnTo>
                    <a:lnTo>
                      <a:pt x="113" y="3"/>
                    </a:lnTo>
                    <a:lnTo>
                      <a:pt x="110" y="0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1" name="Rectangle 41">
                <a:extLst>
                  <a:ext uri="{FF2B5EF4-FFF2-40B4-BE49-F238E27FC236}">
                    <a16:creationId xmlns:a16="http://schemas.microsoft.com/office/drawing/2014/main" id="{FECD279E-75DB-441B-A5BF-0F0B47493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700463"/>
                <a:ext cx="61913" cy="15875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2" name="Rectangle 42">
                <a:extLst>
                  <a:ext uri="{FF2B5EF4-FFF2-40B4-BE49-F238E27FC236}">
                    <a16:creationId xmlns:a16="http://schemas.microsoft.com/office/drawing/2014/main" id="{84BF1B10-39CF-4A14-870A-004CE387A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759200"/>
                <a:ext cx="122238" cy="14287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3" name="Rectangle 43">
                <a:extLst>
                  <a:ext uri="{FF2B5EF4-FFF2-40B4-BE49-F238E27FC236}">
                    <a16:creationId xmlns:a16="http://schemas.microsoft.com/office/drawing/2014/main" id="{582C0F99-D95B-4BBD-8A4F-12AF41133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790950"/>
                <a:ext cx="122238" cy="15875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4" name="Rectangle 44">
                <a:extLst>
                  <a:ext uri="{FF2B5EF4-FFF2-40B4-BE49-F238E27FC236}">
                    <a16:creationId xmlns:a16="http://schemas.microsoft.com/office/drawing/2014/main" id="{EDF6AF41-1001-4395-BA33-A9CE47685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824288"/>
                <a:ext cx="122238" cy="15875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95A508-178A-43E2-97CB-5E3EA7979A3D}"/>
              </a:ext>
            </a:extLst>
          </p:cNvPr>
          <p:cNvGrpSpPr/>
          <p:nvPr/>
        </p:nvGrpSpPr>
        <p:grpSpPr>
          <a:xfrm>
            <a:off x="7543726" y="2026540"/>
            <a:ext cx="1039066" cy="1001997"/>
            <a:chOff x="5278424" y="3624263"/>
            <a:chExt cx="924793" cy="89180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0FB6C9F-5C6F-4937-9629-467508BC4F51}"/>
                </a:ext>
              </a:extLst>
            </p:cNvPr>
            <p:cNvSpPr/>
            <p:nvPr/>
          </p:nvSpPr>
          <p:spPr>
            <a:xfrm>
              <a:off x="5278424" y="4132565"/>
              <a:ext cx="924793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Quote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Configurator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C591116-A286-4970-8BCB-58274BAECF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00066" y="3624263"/>
              <a:ext cx="481502" cy="468000"/>
              <a:chOff x="5568950" y="3624263"/>
              <a:chExt cx="339725" cy="330200"/>
            </a:xfrm>
          </p:grpSpPr>
          <p:sp>
            <p:nvSpPr>
              <p:cNvPr id="46" name="Freeform 49">
                <a:extLst>
                  <a:ext uri="{FF2B5EF4-FFF2-40B4-BE49-F238E27FC236}">
                    <a16:creationId xmlns:a16="http://schemas.microsoft.com/office/drawing/2014/main" id="{557DDF92-DC8A-4AEF-91C5-B77A7A1EB9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15000" y="3727450"/>
                <a:ext cx="193675" cy="193675"/>
              </a:xfrm>
              <a:custGeom>
                <a:avLst/>
                <a:gdLst>
                  <a:gd name="T0" fmla="*/ 47 w 122"/>
                  <a:gd name="T1" fmla="*/ 98 h 122"/>
                  <a:gd name="T2" fmla="*/ 56 w 122"/>
                  <a:gd name="T3" fmla="*/ 114 h 122"/>
                  <a:gd name="T4" fmla="*/ 63 w 122"/>
                  <a:gd name="T5" fmla="*/ 114 h 122"/>
                  <a:gd name="T6" fmla="*/ 73 w 122"/>
                  <a:gd name="T7" fmla="*/ 98 h 122"/>
                  <a:gd name="T8" fmla="*/ 78 w 122"/>
                  <a:gd name="T9" fmla="*/ 96 h 122"/>
                  <a:gd name="T10" fmla="*/ 96 w 122"/>
                  <a:gd name="T11" fmla="*/ 101 h 122"/>
                  <a:gd name="T12" fmla="*/ 101 w 122"/>
                  <a:gd name="T13" fmla="*/ 96 h 122"/>
                  <a:gd name="T14" fmla="*/ 96 w 122"/>
                  <a:gd name="T15" fmla="*/ 78 h 122"/>
                  <a:gd name="T16" fmla="*/ 99 w 122"/>
                  <a:gd name="T17" fmla="*/ 74 h 122"/>
                  <a:gd name="T18" fmla="*/ 114 w 122"/>
                  <a:gd name="T19" fmla="*/ 64 h 122"/>
                  <a:gd name="T20" fmla="*/ 114 w 122"/>
                  <a:gd name="T21" fmla="*/ 57 h 122"/>
                  <a:gd name="T22" fmla="*/ 98 w 122"/>
                  <a:gd name="T23" fmla="*/ 48 h 122"/>
                  <a:gd name="T24" fmla="*/ 96 w 122"/>
                  <a:gd name="T25" fmla="*/ 43 h 122"/>
                  <a:gd name="T26" fmla="*/ 101 w 122"/>
                  <a:gd name="T27" fmla="*/ 25 h 122"/>
                  <a:gd name="T28" fmla="*/ 95 w 122"/>
                  <a:gd name="T29" fmla="*/ 20 h 122"/>
                  <a:gd name="T30" fmla="*/ 78 w 122"/>
                  <a:gd name="T31" fmla="*/ 25 h 122"/>
                  <a:gd name="T32" fmla="*/ 72 w 122"/>
                  <a:gd name="T33" fmla="*/ 23 h 122"/>
                  <a:gd name="T34" fmla="*/ 62 w 122"/>
                  <a:gd name="T35" fmla="*/ 8 h 122"/>
                  <a:gd name="T36" fmla="*/ 56 w 122"/>
                  <a:gd name="T37" fmla="*/ 8 h 122"/>
                  <a:gd name="T38" fmla="*/ 47 w 122"/>
                  <a:gd name="T39" fmla="*/ 24 h 122"/>
                  <a:gd name="T40" fmla="*/ 40 w 122"/>
                  <a:gd name="T41" fmla="*/ 27 h 122"/>
                  <a:gd name="T42" fmla="*/ 24 w 122"/>
                  <a:gd name="T43" fmla="*/ 23 h 122"/>
                  <a:gd name="T44" fmla="*/ 20 w 122"/>
                  <a:gd name="T45" fmla="*/ 27 h 122"/>
                  <a:gd name="T46" fmla="*/ 24 w 122"/>
                  <a:gd name="T47" fmla="*/ 44 h 122"/>
                  <a:gd name="T48" fmla="*/ 8 w 122"/>
                  <a:gd name="T49" fmla="*/ 54 h 122"/>
                  <a:gd name="T50" fmla="*/ 8 w 122"/>
                  <a:gd name="T51" fmla="*/ 60 h 122"/>
                  <a:gd name="T52" fmla="*/ 8 w 122"/>
                  <a:gd name="T53" fmla="*/ 67 h 122"/>
                  <a:gd name="T54" fmla="*/ 24 w 122"/>
                  <a:gd name="T55" fmla="*/ 75 h 122"/>
                  <a:gd name="T56" fmla="*/ 19 w 122"/>
                  <a:gd name="T57" fmla="*/ 93 h 122"/>
                  <a:gd name="T58" fmla="*/ 23 w 122"/>
                  <a:gd name="T59" fmla="*/ 98 h 122"/>
                  <a:gd name="T60" fmla="*/ 29 w 122"/>
                  <a:gd name="T61" fmla="*/ 103 h 122"/>
                  <a:gd name="T62" fmla="*/ 67 w 122"/>
                  <a:gd name="T63" fmla="*/ 0 h 122"/>
                  <a:gd name="T64" fmla="*/ 78 w 122"/>
                  <a:gd name="T65" fmla="*/ 16 h 122"/>
                  <a:gd name="T66" fmla="*/ 97 w 122"/>
                  <a:gd name="T67" fmla="*/ 12 h 122"/>
                  <a:gd name="T68" fmla="*/ 103 w 122"/>
                  <a:gd name="T69" fmla="*/ 16 h 122"/>
                  <a:gd name="T70" fmla="*/ 109 w 122"/>
                  <a:gd name="T71" fmla="*/ 23 h 122"/>
                  <a:gd name="T72" fmla="*/ 104 w 122"/>
                  <a:gd name="T73" fmla="*/ 42 h 122"/>
                  <a:gd name="T74" fmla="*/ 121 w 122"/>
                  <a:gd name="T75" fmla="*/ 53 h 122"/>
                  <a:gd name="T76" fmla="*/ 122 w 122"/>
                  <a:gd name="T77" fmla="*/ 60 h 122"/>
                  <a:gd name="T78" fmla="*/ 121 w 122"/>
                  <a:gd name="T79" fmla="*/ 68 h 122"/>
                  <a:gd name="T80" fmla="*/ 105 w 122"/>
                  <a:gd name="T81" fmla="*/ 79 h 122"/>
                  <a:gd name="T82" fmla="*/ 109 w 122"/>
                  <a:gd name="T83" fmla="*/ 98 h 122"/>
                  <a:gd name="T84" fmla="*/ 104 w 122"/>
                  <a:gd name="T85" fmla="*/ 104 h 122"/>
                  <a:gd name="T86" fmla="*/ 98 w 122"/>
                  <a:gd name="T87" fmla="*/ 109 h 122"/>
                  <a:gd name="T88" fmla="*/ 79 w 122"/>
                  <a:gd name="T89" fmla="*/ 104 h 122"/>
                  <a:gd name="T90" fmla="*/ 68 w 122"/>
                  <a:gd name="T91" fmla="*/ 121 h 122"/>
                  <a:gd name="T92" fmla="*/ 60 w 122"/>
                  <a:gd name="T93" fmla="*/ 122 h 122"/>
                  <a:gd name="T94" fmla="*/ 51 w 122"/>
                  <a:gd name="T95" fmla="*/ 121 h 122"/>
                  <a:gd name="T96" fmla="*/ 41 w 122"/>
                  <a:gd name="T97" fmla="*/ 104 h 122"/>
                  <a:gd name="T98" fmla="*/ 22 w 122"/>
                  <a:gd name="T99" fmla="*/ 108 h 122"/>
                  <a:gd name="T100" fmla="*/ 16 w 122"/>
                  <a:gd name="T101" fmla="*/ 103 h 122"/>
                  <a:gd name="T102" fmla="*/ 11 w 122"/>
                  <a:gd name="T103" fmla="*/ 96 h 122"/>
                  <a:gd name="T104" fmla="*/ 16 w 122"/>
                  <a:gd name="T105" fmla="*/ 77 h 122"/>
                  <a:gd name="T106" fmla="*/ 0 w 122"/>
                  <a:gd name="T107" fmla="*/ 66 h 122"/>
                  <a:gd name="T108" fmla="*/ 0 w 122"/>
                  <a:gd name="T109" fmla="*/ 58 h 122"/>
                  <a:gd name="T110" fmla="*/ 0 w 122"/>
                  <a:gd name="T111" fmla="*/ 50 h 122"/>
                  <a:gd name="T112" fmla="*/ 9 w 122"/>
                  <a:gd name="T113" fmla="*/ 29 h 122"/>
                  <a:gd name="T114" fmla="*/ 15 w 122"/>
                  <a:gd name="T115" fmla="*/ 21 h 122"/>
                  <a:gd name="T116" fmla="*/ 20 w 122"/>
                  <a:gd name="T117" fmla="*/ 15 h 122"/>
                  <a:gd name="T118" fmla="*/ 27 w 122"/>
                  <a:gd name="T119" fmla="*/ 10 h 122"/>
                  <a:gd name="T120" fmla="*/ 50 w 122"/>
                  <a:gd name="T121" fmla="*/ 1 h 122"/>
                  <a:gd name="T122" fmla="*/ 58 w 122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2" h="122">
                    <a:moveTo>
                      <a:pt x="42" y="95"/>
                    </a:moveTo>
                    <a:lnTo>
                      <a:pt x="42" y="95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6" y="97"/>
                    </a:lnTo>
                    <a:lnTo>
                      <a:pt x="46" y="97"/>
                    </a:lnTo>
                    <a:lnTo>
                      <a:pt x="46" y="97"/>
                    </a:lnTo>
                    <a:lnTo>
                      <a:pt x="46" y="97"/>
                    </a:lnTo>
                    <a:lnTo>
                      <a:pt x="47" y="97"/>
                    </a:lnTo>
                    <a:lnTo>
                      <a:pt x="47" y="97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50" y="98"/>
                    </a:lnTo>
                    <a:lnTo>
                      <a:pt x="52" y="99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5" y="114"/>
                    </a:lnTo>
                    <a:lnTo>
                      <a:pt x="55" y="114"/>
                    </a:lnTo>
                    <a:lnTo>
                      <a:pt x="55" y="114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57" y="114"/>
                    </a:lnTo>
                    <a:lnTo>
                      <a:pt x="57" y="114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60" y="114"/>
                    </a:lnTo>
                    <a:lnTo>
                      <a:pt x="60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3" y="114"/>
                    </a:lnTo>
                    <a:lnTo>
                      <a:pt x="63" y="114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5" y="114"/>
                    </a:lnTo>
                    <a:lnTo>
                      <a:pt x="65" y="114"/>
                    </a:lnTo>
                    <a:lnTo>
                      <a:pt x="65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7" y="114"/>
                    </a:lnTo>
                    <a:lnTo>
                      <a:pt x="67" y="114"/>
                    </a:lnTo>
                    <a:lnTo>
                      <a:pt x="67" y="114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9" y="114"/>
                    </a:lnTo>
                    <a:lnTo>
                      <a:pt x="70" y="99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3" y="98"/>
                    </a:lnTo>
                    <a:lnTo>
                      <a:pt x="73" y="98"/>
                    </a:lnTo>
                    <a:lnTo>
                      <a:pt x="73" y="98"/>
                    </a:lnTo>
                    <a:lnTo>
                      <a:pt x="73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79" y="95"/>
                    </a:lnTo>
                    <a:lnTo>
                      <a:pt x="79" y="95"/>
                    </a:lnTo>
                    <a:lnTo>
                      <a:pt x="80" y="95"/>
                    </a:lnTo>
                    <a:lnTo>
                      <a:pt x="82" y="94"/>
                    </a:lnTo>
                    <a:lnTo>
                      <a:pt x="92" y="103"/>
                    </a:lnTo>
                    <a:lnTo>
                      <a:pt x="92" y="103"/>
                    </a:lnTo>
                    <a:lnTo>
                      <a:pt x="93" y="103"/>
                    </a:lnTo>
                    <a:lnTo>
                      <a:pt x="93" y="103"/>
                    </a:lnTo>
                    <a:lnTo>
                      <a:pt x="93" y="103"/>
                    </a:lnTo>
                    <a:lnTo>
                      <a:pt x="94" y="103"/>
                    </a:lnTo>
                    <a:lnTo>
                      <a:pt x="94" y="102"/>
                    </a:lnTo>
                    <a:lnTo>
                      <a:pt x="94" y="102"/>
                    </a:lnTo>
                    <a:lnTo>
                      <a:pt x="94" y="102"/>
                    </a:lnTo>
                    <a:lnTo>
                      <a:pt x="95" y="102"/>
                    </a:lnTo>
                    <a:lnTo>
                      <a:pt x="95" y="101"/>
                    </a:lnTo>
                    <a:lnTo>
                      <a:pt x="95" y="101"/>
                    </a:lnTo>
                    <a:lnTo>
                      <a:pt x="96" y="101"/>
                    </a:lnTo>
                    <a:lnTo>
                      <a:pt x="96" y="101"/>
                    </a:lnTo>
                    <a:lnTo>
                      <a:pt x="96" y="101"/>
                    </a:lnTo>
                    <a:lnTo>
                      <a:pt x="96" y="100"/>
                    </a:lnTo>
                    <a:lnTo>
                      <a:pt x="97" y="100"/>
                    </a:lnTo>
                    <a:lnTo>
                      <a:pt x="97" y="100"/>
                    </a:lnTo>
                    <a:lnTo>
                      <a:pt x="97" y="100"/>
                    </a:lnTo>
                    <a:lnTo>
                      <a:pt x="97" y="99"/>
                    </a:lnTo>
                    <a:lnTo>
                      <a:pt x="98" y="99"/>
                    </a:lnTo>
                    <a:lnTo>
                      <a:pt x="98" y="99"/>
                    </a:lnTo>
                    <a:lnTo>
                      <a:pt x="98" y="99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6"/>
                    </a:lnTo>
                    <a:lnTo>
                      <a:pt x="101" y="96"/>
                    </a:lnTo>
                    <a:lnTo>
                      <a:pt x="101" y="96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94" y="82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7" y="78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99" y="73"/>
                    </a:lnTo>
                    <a:lnTo>
                      <a:pt x="99" y="73"/>
                    </a:lnTo>
                    <a:lnTo>
                      <a:pt x="99" y="73"/>
                    </a:lnTo>
                    <a:lnTo>
                      <a:pt x="99" y="73"/>
                    </a:lnTo>
                    <a:lnTo>
                      <a:pt x="100" y="69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14" y="66"/>
                    </a:lnTo>
                    <a:lnTo>
                      <a:pt x="114" y="65"/>
                    </a:lnTo>
                    <a:lnTo>
                      <a:pt x="114" y="65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3"/>
                    </a:lnTo>
                    <a:lnTo>
                      <a:pt x="114" y="63"/>
                    </a:lnTo>
                    <a:lnTo>
                      <a:pt x="114" y="63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1"/>
                    </a:lnTo>
                    <a:lnTo>
                      <a:pt x="114" y="61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59"/>
                    </a:lnTo>
                    <a:lnTo>
                      <a:pt x="114" y="59"/>
                    </a:lnTo>
                    <a:lnTo>
                      <a:pt x="114" y="59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3" y="55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00" y="52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8" y="48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6" y="44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1" y="27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6" y="21"/>
                    </a:lnTo>
                    <a:lnTo>
                      <a:pt x="96" y="21"/>
                    </a:lnTo>
                    <a:lnTo>
                      <a:pt x="96" y="21"/>
                    </a:lnTo>
                    <a:lnTo>
                      <a:pt x="96" y="21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19"/>
                    </a:lnTo>
                    <a:lnTo>
                      <a:pt x="94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82" y="27"/>
                    </a:lnTo>
                    <a:lnTo>
                      <a:pt x="80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78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0" y="22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2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0" y="27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7" y="40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2" y="52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22" y="69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7" y="82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5"/>
                    </a:lnTo>
                    <a:lnTo>
                      <a:pt x="20" y="95"/>
                    </a:lnTo>
                    <a:lnTo>
                      <a:pt x="20" y="95"/>
                    </a:lnTo>
                    <a:lnTo>
                      <a:pt x="20" y="95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3" y="98"/>
                    </a:lnTo>
                    <a:lnTo>
                      <a:pt x="23" y="98"/>
                    </a:lnTo>
                    <a:lnTo>
                      <a:pt x="23" y="98"/>
                    </a:lnTo>
                    <a:lnTo>
                      <a:pt x="23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100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7" y="101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8" y="102"/>
                    </a:lnTo>
                    <a:lnTo>
                      <a:pt x="28" y="103"/>
                    </a:lnTo>
                    <a:lnTo>
                      <a:pt x="28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40" y="94"/>
                    </a:lnTo>
                    <a:lnTo>
                      <a:pt x="42" y="95"/>
                    </a:lnTo>
                    <a:lnTo>
                      <a:pt x="42" y="95"/>
                    </a:lnTo>
                    <a:close/>
                    <a:moveTo>
                      <a:pt x="61" y="0"/>
                    </a:moveTo>
                    <a:lnTo>
                      <a:pt x="61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6" y="2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7"/>
                    </a:lnTo>
                    <a:lnTo>
                      <a:pt x="80" y="17"/>
                    </a:lnTo>
                    <a:lnTo>
                      <a:pt x="80" y="17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92" y="8"/>
                    </a:lnTo>
                    <a:lnTo>
                      <a:pt x="95" y="10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19"/>
                    </a:lnTo>
                    <a:lnTo>
                      <a:pt x="106" y="19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4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1" y="25"/>
                    </a:lnTo>
                    <a:lnTo>
                      <a:pt x="111" y="25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113" y="29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4" y="43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20" y="46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1" y="51"/>
                    </a:lnTo>
                    <a:lnTo>
                      <a:pt x="121" y="51"/>
                    </a:lnTo>
                    <a:lnTo>
                      <a:pt x="121" y="51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3"/>
                    </a:lnTo>
                    <a:lnTo>
                      <a:pt x="121" y="53"/>
                    </a:lnTo>
                    <a:lnTo>
                      <a:pt x="121" y="53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9"/>
                    </a:lnTo>
                    <a:lnTo>
                      <a:pt x="122" y="59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2" y="61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5"/>
                    </a:lnTo>
                    <a:lnTo>
                      <a:pt x="121" y="65"/>
                    </a:lnTo>
                    <a:lnTo>
                      <a:pt x="121" y="66"/>
                    </a:lnTo>
                    <a:lnTo>
                      <a:pt x="121" y="66"/>
                    </a:lnTo>
                    <a:lnTo>
                      <a:pt x="121" y="67"/>
                    </a:lnTo>
                    <a:lnTo>
                      <a:pt x="121" y="67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70"/>
                    </a:lnTo>
                    <a:lnTo>
                      <a:pt x="121" y="70"/>
                    </a:lnTo>
                    <a:lnTo>
                      <a:pt x="121" y="71"/>
                    </a:lnTo>
                    <a:lnTo>
                      <a:pt x="121" y="71"/>
                    </a:lnTo>
                    <a:lnTo>
                      <a:pt x="121" y="71"/>
                    </a:lnTo>
                    <a:lnTo>
                      <a:pt x="121" y="72"/>
                    </a:lnTo>
                    <a:lnTo>
                      <a:pt x="121" y="72"/>
                    </a:lnTo>
                    <a:lnTo>
                      <a:pt x="121" y="73"/>
                    </a:lnTo>
                    <a:lnTo>
                      <a:pt x="120" y="75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5" y="79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13" y="92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5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6"/>
                    </a:lnTo>
                    <a:lnTo>
                      <a:pt x="111" y="96"/>
                    </a:lnTo>
                    <a:lnTo>
                      <a:pt x="110" y="97"/>
                    </a:lnTo>
                    <a:lnTo>
                      <a:pt x="110" y="97"/>
                    </a:lnTo>
                    <a:lnTo>
                      <a:pt x="110" y="97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09" y="99"/>
                    </a:lnTo>
                    <a:lnTo>
                      <a:pt x="109" y="99"/>
                    </a:lnTo>
                    <a:lnTo>
                      <a:pt x="108" y="99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6" y="101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5" y="103"/>
                    </a:lnTo>
                    <a:lnTo>
                      <a:pt x="105" y="103"/>
                    </a:lnTo>
                    <a:lnTo>
                      <a:pt x="105" y="103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102" y="105"/>
                    </a:lnTo>
                    <a:lnTo>
                      <a:pt x="102" y="105"/>
                    </a:lnTo>
                    <a:lnTo>
                      <a:pt x="102" y="105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1" y="107"/>
                    </a:lnTo>
                    <a:lnTo>
                      <a:pt x="101" y="107"/>
                    </a:lnTo>
                    <a:lnTo>
                      <a:pt x="101" y="107"/>
                    </a:lnTo>
                    <a:lnTo>
                      <a:pt x="100" y="107"/>
                    </a:lnTo>
                    <a:lnTo>
                      <a:pt x="100" y="108"/>
                    </a:lnTo>
                    <a:lnTo>
                      <a:pt x="100" y="108"/>
                    </a:lnTo>
                    <a:lnTo>
                      <a:pt x="99" y="108"/>
                    </a:lnTo>
                    <a:lnTo>
                      <a:pt x="99" y="108"/>
                    </a:lnTo>
                    <a:lnTo>
                      <a:pt x="99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7" y="110"/>
                    </a:lnTo>
                    <a:lnTo>
                      <a:pt x="97" y="110"/>
                    </a:lnTo>
                    <a:lnTo>
                      <a:pt x="97" y="110"/>
                    </a:lnTo>
                    <a:lnTo>
                      <a:pt x="96" y="110"/>
                    </a:lnTo>
                    <a:lnTo>
                      <a:pt x="96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2" y="11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9" y="104"/>
                    </a:lnTo>
                    <a:lnTo>
                      <a:pt x="79" y="104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6" y="120"/>
                    </a:lnTo>
                    <a:lnTo>
                      <a:pt x="72" y="120"/>
                    </a:lnTo>
                    <a:lnTo>
                      <a:pt x="72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0" y="121"/>
                    </a:lnTo>
                    <a:lnTo>
                      <a:pt x="70" y="121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8" y="121"/>
                    </a:lnTo>
                    <a:lnTo>
                      <a:pt x="68" y="121"/>
                    </a:lnTo>
                    <a:lnTo>
                      <a:pt x="67" y="121"/>
                    </a:lnTo>
                    <a:lnTo>
                      <a:pt x="67" y="122"/>
                    </a:lnTo>
                    <a:lnTo>
                      <a:pt x="67" y="122"/>
                    </a:lnTo>
                    <a:lnTo>
                      <a:pt x="66" y="122"/>
                    </a:lnTo>
                    <a:lnTo>
                      <a:pt x="66" y="122"/>
                    </a:lnTo>
                    <a:lnTo>
                      <a:pt x="65" y="122"/>
                    </a:lnTo>
                    <a:lnTo>
                      <a:pt x="65" y="122"/>
                    </a:lnTo>
                    <a:lnTo>
                      <a:pt x="65" y="122"/>
                    </a:lnTo>
                    <a:lnTo>
                      <a:pt x="64" y="122"/>
                    </a:lnTo>
                    <a:lnTo>
                      <a:pt x="64" y="122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2"/>
                    </a:lnTo>
                    <a:lnTo>
                      <a:pt x="59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7" y="122"/>
                    </a:lnTo>
                    <a:lnTo>
                      <a:pt x="57" y="122"/>
                    </a:lnTo>
                    <a:lnTo>
                      <a:pt x="57" y="122"/>
                    </a:lnTo>
                    <a:lnTo>
                      <a:pt x="56" y="122"/>
                    </a:lnTo>
                    <a:lnTo>
                      <a:pt x="56" y="122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2" y="121"/>
                    </a:lnTo>
                    <a:lnTo>
                      <a:pt x="52" y="121"/>
                    </a:lnTo>
                    <a:lnTo>
                      <a:pt x="51" y="121"/>
                    </a:lnTo>
                    <a:lnTo>
                      <a:pt x="51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49" y="120"/>
                    </a:lnTo>
                    <a:lnTo>
                      <a:pt x="46" y="120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30" y="113"/>
                    </a:lnTo>
                    <a:lnTo>
                      <a:pt x="27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0" y="107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19" y="105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7" y="103"/>
                    </a:lnTo>
                    <a:lnTo>
                      <a:pt x="17" y="103"/>
                    </a:lnTo>
                    <a:lnTo>
                      <a:pt x="16" y="103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4" y="101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3" y="100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2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4"/>
                    </a:lnTo>
                    <a:lnTo>
                      <a:pt x="9" y="92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9" y="29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30" y="8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183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7" name="Freeform 50">
                <a:extLst>
                  <a:ext uri="{FF2B5EF4-FFF2-40B4-BE49-F238E27FC236}">
                    <a16:creationId xmlns:a16="http://schemas.microsoft.com/office/drawing/2014/main" id="{3281453A-F1A4-481E-8DDC-9E8577A9C2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2625" y="3775075"/>
                <a:ext cx="96838" cy="98425"/>
              </a:xfrm>
              <a:custGeom>
                <a:avLst/>
                <a:gdLst>
                  <a:gd name="T0" fmla="*/ 34 w 68"/>
                  <a:gd name="T1" fmla="*/ 68 h 68"/>
                  <a:gd name="T2" fmla="*/ 0 w 68"/>
                  <a:gd name="T3" fmla="*/ 34 h 68"/>
                  <a:gd name="T4" fmla="*/ 34 w 68"/>
                  <a:gd name="T5" fmla="*/ 0 h 68"/>
                  <a:gd name="T6" fmla="*/ 68 w 68"/>
                  <a:gd name="T7" fmla="*/ 34 h 68"/>
                  <a:gd name="T8" fmla="*/ 34 w 68"/>
                  <a:gd name="T9" fmla="*/ 68 h 68"/>
                  <a:gd name="T10" fmla="*/ 34 w 68"/>
                  <a:gd name="T11" fmla="*/ 9 h 68"/>
                  <a:gd name="T12" fmla="*/ 9 w 68"/>
                  <a:gd name="T13" fmla="*/ 34 h 68"/>
                  <a:gd name="T14" fmla="*/ 34 w 68"/>
                  <a:gd name="T15" fmla="*/ 59 h 68"/>
                  <a:gd name="T16" fmla="*/ 59 w 68"/>
                  <a:gd name="T17" fmla="*/ 34 h 68"/>
                  <a:gd name="T18" fmla="*/ 34 w 68"/>
                  <a:gd name="T19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8">
                    <a:moveTo>
                      <a:pt x="34" y="68"/>
                    </a:moveTo>
                    <a:cubicBezTo>
                      <a:pt x="16" y="68"/>
                      <a:pt x="0" y="52"/>
                      <a:pt x="0" y="34"/>
                    </a:cubicBezTo>
                    <a:cubicBezTo>
                      <a:pt x="0" y="15"/>
                      <a:pt x="16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ubicBezTo>
                      <a:pt x="68" y="52"/>
                      <a:pt x="53" y="68"/>
                      <a:pt x="34" y="68"/>
                    </a:cubicBezTo>
                    <a:close/>
                    <a:moveTo>
                      <a:pt x="34" y="9"/>
                    </a:moveTo>
                    <a:cubicBezTo>
                      <a:pt x="20" y="9"/>
                      <a:pt x="9" y="20"/>
                      <a:pt x="9" y="34"/>
                    </a:cubicBezTo>
                    <a:cubicBezTo>
                      <a:pt x="9" y="48"/>
                      <a:pt x="20" y="59"/>
                      <a:pt x="34" y="59"/>
                    </a:cubicBezTo>
                    <a:cubicBezTo>
                      <a:pt x="48" y="59"/>
                      <a:pt x="59" y="48"/>
                      <a:pt x="59" y="34"/>
                    </a:cubicBezTo>
                    <a:cubicBezTo>
                      <a:pt x="59" y="20"/>
                      <a:pt x="48" y="9"/>
                      <a:pt x="34" y="9"/>
                    </a:cubicBezTo>
                    <a:close/>
                  </a:path>
                </a:pathLst>
              </a:custGeom>
              <a:solidFill>
                <a:srgbClr val="183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8" name="Freeform 51">
                <a:extLst>
                  <a:ext uri="{FF2B5EF4-FFF2-40B4-BE49-F238E27FC236}">
                    <a16:creationId xmlns:a16="http://schemas.microsoft.com/office/drawing/2014/main" id="{58D1312F-D390-47CD-A57B-FE7B4BC06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713" y="3632200"/>
                <a:ext cx="231775" cy="314325"/>
              </a:xfrm>
              <a:custGeom>
                <a:avLst/>
                <a:gdLst>
                  <a:gd name="T0" fmla="*/ 146 w 146"/>
                  <a:gd name="T1" fmla="*/ 198 h 198"/>
                  <a:gd name="T2" fmla="*/ 0 w 146"/>
                  <a:gd name="T3" fmla="*/ 198 h 198"/>
                  <a:gd name="T4" fmla="*/ 0 w 146"/>
                  <a:gd name="T5" fmla="*/ 0 h 198"/>
                  <a:gd name="T6" fmla="*/ 109 w 146"/>
                  <a:gd name="T7" fmla="*/ 0 h 198"/>
                  <a:gd name="T8" fmla="*/ 146 w 146"/>
                  <a:gd name="T9" fmla="*/ 36 h 198"/>
                  <a:gd name="T10" fmla="*/ 146 w 146"/>
                  <a:gd name="T11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98">
                    <a:moveTo>
                      <a:pt x="146" y="198"/>
                    </a:moveTo>
                    <a:lnTo>
                      <a:pt x="0" y="198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46" y="36"/>
                    </a:lnTo>
                    <a:lnTo>
                      <a:pt x="146" y="19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9" name="Freeform 52">
                <a:extLst>
                  <a:ext uri="{FF2B5EF4-FFF2-40B4-BE49-F238E27FC236}">
                    <a16:creationId xmlns:a16="http://schemas.microsoft.com/office/drawing/2014/main" id="{1FE49BC0-B24D-4A27-A249-AD9CA5FCA7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8950" y="3624263"/>
                <a:ext cx="242888" cy="330200"/>
              </a:xfrm>
              <a:custGeom>
                <a:avLst/>
                <a:gdLst>
                  <a:gd name="T0" fmla="*/ 8 w 153"/>
                  <a:gd name="T1" fmla="*/ 8 h 208"/>
                  <a:gd name="T2" fmla="*/ 8 w 153"/>
                  <a:gd name="T3" fmla="*/ 200 h 208"/>
                  <a:gd name="T4" fmla="*/ 145 w 153"/>
                  <a:gd name="T5" fmla="*/ 200 h 208"/>
                  <a:gd name="T6" fmla="*/ 145 w 153"/>
                  <a:gd name="T7" fmla="*/ 43 h 208"/>
                  <a:gd name="T8" fmla="*/ 111 w 153"/>
                  <a:gd name="T9" fmla="*/ 8 h 208"/>
                  <a:gd name="T10" fmla="*/ 8 w 153"/>
                  <a:gd name="T11" fmla="*/ 8 h 208"/>
                  <a:gd name="T12" fmla="*/ 153 w 153"/>
                  <a:gd name="T13" fmla="*/ 39 h 208"/>
                  <a:gd name="T14" fmla="*/ 153 w 153"/>
                  <a:gd name="T15" fmla="*/ 208 h 208"/>
                  <a:gd name="T16" fmla="*/ 0 w 153"/>
                  <a:gd name="T17" fmla="*/ 208 h 208"/>
                  <a:gd name="T18" fmla="*/ 0 w 153"/>
                  <a:gd name="T19" fmla="*/ 0 h 208"/>
                  <a:gd name="T20" fmla="*/ 113 w 153"/>
                  <a:gd name="T21" fmla="*/ 0 h 208"/>
                  <a:gd name="T22" fmla="*/ 153 w 153"/>
                  <a:gd name="T23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3" h="208">
                    <a:moveTo>
                      <a:pt x="8" y="8"/>
                    </a:moveTo>
                    <a:lnTo>
                      <a:pt x="8" y="200"/>
                    </a:lnTo>
                    <a:lnTo>
                      <a:pt x="145" y="200"/>
                    </a:lnTo>
                    <a:lnTo>
                      <a:pt x="145" y="43"/>
                    </a:lnTo>
                    <a:lnTo>
                      <a:pt x="111" y="8"/>
                    </a:lnTo>
                    <a:lnTo>
                      <a:pt x="8" y="8"/>
                    </a:lnTo>
                    <a:close/>
                    <a:moveTo>
                      <a:pt x="153" y="39"/>
                    </a:moveTo>
                    <a:lnTo>
                      <a:pt x="153" y="208"/>
                    </a:lnTo>
                    <a:lnTo>
                      <a:pt x="0" y="208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153" y="39"/>
                    </a:lnTo>
                    <a:close/>
                  </a:path>
                </a:pathLst>
              </a:custGeom>
              <a:solidFill>
                <a:srgbClr val="183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0" name="Rectangle 53">
                <a:extLst>
                  <a:ext uri="{FF2B5EF4-FFF2-40B4-BE49-F238E27FC236}">
                    <a16:creationId xmlns:a16="http://schemas.microsoft.com/office/drawing/2014/main" id="{0C2731C9-507F-4A30-BE52-31DAE8208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689350"/>
                <a:ext cx="69850" cy="17462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1" name="Rectangle 54">
                <a:extLst>
                  <a:ext uri="{FF2B5EF4-FFF2-40B4-BE49-F238E27FC236}">
                    <a16:creationId xmlns:a16="http://schemas.microsoft.com/office/drawing/2014/main" id="{6B72D41B-6842-4135-8151-7D7C7C068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754438"/>
                <a:ext cx="139700" cy="17462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2" name="Rectangle 55">
                <a:extLst>
                  <a:ext uri="{FF2B5EF4-FFF2-40B4-BE49-F238E27FC236}">
                    <a16:creationId xmlns:a16="http://schemas.microsoft.com/office/drawing/2014/main" id="{9E536FC0-A0A6-4BDA-931D-8A3BEFAA3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794125"/>
                <a:ext cx="139700" cy="17462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3" name="Rectangle 56">
                <a:extLst>
                  <a:ext uri="{FF2B5EF4-FFF2-40B4-BE49-F238E27FC236}">
                    <a16:creationId xmlns:a16="http://schemas.microsoft.com/office/drawing/2014/main" id="{056D96D8-A231-4812-911E-9A721792D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830638"/>
                <a:ext cx="139700" cy="19050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ABEEF2-B4A6-43BD-93BF-EE88CE657DFB}"/>
              </a:ext>
            </a:extLst>
          </p:cNvPr>
          <p:cNvGrpSpPr/>
          <p:nvPr/>
        </p:nvGrpSpPr>
        <p:grpSpPr>
          <a:xfrm>
            <a:off x="5491832" y="3309824"/>
            <a:ext cx="805028" cy="1001998"/>
            <a:chOff x="6592134" y="3624262"/>
            <a:chExt cx="716494" cy="89180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2978E-443C-4B4D-8D47-D2E77B289194}"/>
                </a:ext>
              </a:extLst>
            </p:cNvPr>
            <p:cNvSpPr/>
            <p:nvPr/>
          </p:nvSpPr>
          <p:spPr>
            <a:xfrm>
              <a:off x="6592134" y="4132565"/>
              <a:ext cx="716494" cy="383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Rebate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Manager 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4BE9077-4FA9-4BF3-9FE9-BA238F8124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7633" y="3624262"/>
              <a:ext cx="445500" cy="468000"/>
              <a:chOff x="6789738" y="3624263"/>
              <a:chExt cx="314325" cy="330199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909842FD-9FD2-4151-9F74-DE3D48305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675" y="3806825"/>
                <a:ext cx="138113" cy="147637"/>
              </a:xfrm>
              <a:custGeom>
                <a:avLst/>
                <a:gdLst>
                  <a:gd name="T0" fmla="*/ 72 w 87"/>
                  <a:gd name="T1" fmla="*/ 72 h 93"/>
                  <a:gd name="T2" fmla="*/ 69 w 87"/>
                  <a:gd name="T3" fmla="*/ 71 h 93"/>
                  <a:gd name="T4" fmla="*/ 66 w 87"/>
                  <a:gd name="T5" fmla="*/ 69 h 93"/>
                  <a:gd name="T6" fmla="*/ 62 w 87"/>
                  <a:gd name="T7" fmla="*/ 68 h 93"/>
                  <a:gd name="T8" fmla="*/ 59 w 87"/>
                  <a:gd name="T9" fmla="*/ 67 h 93"/>
                  <a:gd name="T10" fmla="*/ 56 w 87"/>
                  <a:gd name="T11" fmla="*/ 65 h 93"/>
                  <a:gd name="T12" fmla="*/ 53 w 87"/>
                  <a:gd name="T13" fmla="*/ 64 h 93"/>
                  <a:gd name="T14" fmla="*/ 50 w 87"/>
                  <a:gd name="T15" fmla="*/ 63 h 93"/>
                  <a:gd name="T16" fmla="*/ 48 w 87"/>
                  <a:gd name="T17" fmla="*/ 61 h 93"/>
                  <a:gd name="T18" fmla="*/ 44 w 87"/>
                  <a:gd name="T19" fmla="*/ 59 h 93"/>
                  <a:gd name="T20" fmla="*/ 41 w 87"/>
                  <a:gd name="T21" fmla="*/ 56 h 93"/>
                  <a:gd name="T22" fmla="*/ 39 w 87"/>
                  <a:gd name="T23" fmla="*/ 54 h 93"/>
                  <a:gd name="T24" fmla="*/ 37 w 87"/>
                  <a:gd name="T25" fmla="*/ 53 h 93"/>
                  <a:gd name="T26" fmla="*/ 34 w 87"/>
                  <a:gd name="T27" fmla="*/ 50 h 93"/>
                  <a:gd name="T28" fmla="*/ 31 w 87"/>
                  <a:gd name="T29" fmla="*/ 48 h 93"/>
                  <a:gd name="T30" fmla="*/ 29 w 87"/>
                  <a:gd name="T31" fmla="*/ 45 h 93"/>
                  <a:gd name="T32" fmla="*/ 27 w 87"/>
                  <a:gd name="T33" fmla="*/ 43 h 93"/>
                  <a:gd name="T34" fmla="*/ 25 w 87"/>
                  <a:gd name="T35" fmla="*/ 40 h 93"/>
                  <a:gd name="T36" fmla="*/ 23 w 87"/>
                  <a:gd name="T37" fmla="*/ 37 h 93"/>
                  <a:gd name="T38" fmla="*/ 21 w 87"/>
                  <a:gd name="T39" fmla="*/ 34 h 93"/>
                  <a:gd name="T40" fmla="*/ 19 w 87"/>
                  <a:gd name="T41" fmla="*/ 32 h 93"/>
                  <a:gd name="T42" fmla="*/ 18 w 87"/>
                  <a:gd name="T43" fmla="*/ 29 h 93"/>
                  <a:gd name="T44" fmla="*/ 16 w 87"/>
                  <a:gd name="T45" fmla="*/ 26 h 93"/>
                  <a:gd name="T46" fmla="*/ 15 w 87"/>
                  <a:gd name="T47" fmla="*/ 23 h 93"/>
                  <a:gd name="T48" fmla="*/ 13 w 87"/>
                  <a:gd name="T49" fmla="*/ 20 h 93"/>
                  <a:gd name="T50" fmla="*/ 12 w 87"/>
                  <a:gd name="T51" fmla="*/ 16 h 93"/>
                  <a:gd name="T52" fmla="*/ 11 w 87"/>
                  <a:gd name="T53" fmla="*/ 14 h 93"/>
                  <a:gd name="T54" fmla="*/ 10 w 87"/>
                  <a:gd name="T55" fmla="*/ 10 h 93"/>
                  <a:gd name="T56" fmla="*/ 9 w 87"/>
                  <a:gd name="T57" fmla="*/ 7 h 93"/>
                  <a:gd name="T58" fmla="*/ 8 w 87"/>
                  <a:gd name="T59" fmla="*/ 4 h 93"/>
                  <a:gd name="T60" fmla="*/ 8 w 87"/>
                  <a:gd name="T61" fmla="*/ 0 h 93"/>
                  <a:gd name="T62" fmla="*/ 0 w 87"/>
                  <a:gd name="T63" fmla="*/ 4 h 93"/>
                  <a:gd name="T64" fmla="*/ 1 w 87"/>
                  <a:gd name="T65" fmla="*/ 7 h 93"/>
                  <a:gd name="T66" fmla="*/ 2 w 87"/>
                  <a:gd name="T67" fmla="*/ 11 h 93"/>
                  <a:gd name="T68" fmla="*/ 3 w 87"/>
                  <a:gd name="T69" fmla="*/ 14 h 93"/>
                  <a:gd name="T70" fmla="*/ 4 w 87"/>
                  <a:gd name="T71" fmla="*/ 18 h 93"/>
                  <a:gd name="T72" fmla="*/ 6 w 87"/>
                  <a:gd name="T73" fmla="*/ 21 h 93"/>
                  <a:gd name="T74" fmla="*/ 7 w 87"/>
                  <a:gd name="T75" fmla="*/ 24 h 93"/>
                  <a:gd name="T76" fmla="*/ 8 w 87"/>
                  <a:gd name="T77" fmla="*/ 28 h 93"/>
                  <a:gd name="T78" fmla="*/ 9 w 87"/>
                  <a:gd name="T79" fmla="*/ 31 h 93"/>
                  <a:gd name="T80" fmla="*/ 11 w 87"/>
                  <a:gd name="T81" fmla="*/ 34 h 93"/>
                  <a:gd name="T82" fmla="*/ 13 w 87"/>
                  <a:gd name="T83" fmla="*/ 37 h 93"/>
                  <a:gd name="T84" fmla="*/ 16 w 87"/>
                  <a:gd name="T85" fmla="*/ 41 h 93"/>
                  <a:gd name="T86" fmla="*/ 18 w 87"/>
                  <a:gd name="T87" fmla="*/ 44 h 93"/>
                  <a:gd name="T88" fmla="*/ 19 w 87"/>
                  <a:gd name="T89" fmla="*/ 46 h 93"/>
                  <a:gd name="T90" fmla="*/ 22 w 87"/>
                  <a:gd name="T91" fmla="*/ 49 h 93"/>
                  <a:gd name="T92" fmla="*/ 25 w 87"/>
                  <a:gd name="T93" fmla="*/ 52 h 93"/>
                  <a:gd name="T94" fmla="*/ 28 w 87"/>
                  <a:gd name="T95" fmla="*/ 54 h 93"/>
                  <a:gd name="T96" fmla="*/ 30 w 87"/>
                  <a:gd name="T97" fmla="*/ 57 h 93"/>
                  <a:gd name="T98" fmla="*/ 33 w 87"/>
                  <a:gd name="T99" fmla="*/ 60 h 93"/>
                  <a:gd name="T100" fmla="*/ 36 w 87"/>
                  <a:gd name="T101" fmla="*/ 62 h 93"/>
                  <a:gd name="T102" fmla="*/ 38 w 87"/>
                  <a:gd name="T103" fmla="*/ 64 h 93"/>
                  <a:gd name="T104" fmla="*/ 41 w 87"/>
                  <a:gd name="T105" fmla="*/ 66 h 93"/>
                  <a:gd name="T106" fmla="*/ 45 w 87"/>
                  <a:gd name="T107" fmla="*/ 68 h 93"/>
                  <a:gd name="T108" fmla="*/ 48 w 87"/>
                  <a:gd name="T109" fmla="*/ 70 h 93"/>
                  <a:gd name="T110" fmla="*/ 51 w 87"/>
                  <a:gd name="T111" fmla="*/ 72 h 93"/>
                  <a:gd name="T112" fmla="*/ 55 w 87"/>
                  <a:gd name="T113" fmla="*/ 74 h 93"/>
                  <a:gd name="T114" fmla="*/ 58 w 87"/>
                  <a:gd name="T115" fmla="*/ 75 h 93"/>
                  <a:gd name="T116" fmla="*/ 61 w 87"/>
                  <a:gd name="T117" fmla="*/ 76 h 93"/>
                  <a:gd name="T118" fmla="*/ 65 w 87"/>
                  <a:gd name="T119" fmla="*/ 77 h 93"/>
                  <a:gd name="T120" fmla="*/ 68 w 87"/>
                  <a:gd name="T121" fmla="*/ 7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3">
                    <a:moveTo>
                      <a:pt x="71" y="54"/>
                    </a:moveTo>
                    <a:lnTo>
                      <a:pt x="65" y="59"/>
                    </a:lnTo>
                    <a:lnTo>
                      <a:pt x="74" y="72"/>
                    </a:lnTo>
                    <a:lnTo>
                      <a:pt x="74" y="72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2" y="71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70" y="71"/>
                    </a:lnTo>
                    <a:lnTo>
                      <a:pt x="70" y="71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67" y="70"/>
                    </a:lnTo>
                    <a:lnTo>
                      <a:pt x="67" y="70"/>
                    </a:lnTo>
                    <a:lnTo>
                      <a:pt x="66" y="70"/>
                    </a:lnTo>
                    <a:lnTo>
                      <a:pt x="66" y="69"/>
                    </a:lnTo>
                    <a:lnTo>
                      <a:pt x="65" y="69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60" y="67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7" y="66"/>
                    </a:lnTo>
                    <a:lnTo>
                      <a:pt x="57" y="65"/>
                    </a:lnTo>
                    <a:lnTo>
                      <a:pt x="56" y="65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4" y="59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5" y="52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1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4" y="61"/>
                    </a:lnTo>
                    <a:lnTo>
                      <a:pt x="34" y="61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7" y="69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48" y="71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1" y="72"/>
                    </a:lnTo>
                    <a:lnTo>
                      <a:pt x="51" y="72"/>
                    </a:lnTo>
                    <a:lnTo>
                      <a:pt x="52" y="73"/>
                    </a:lnTo>
                    <a:lnTo>
                      <a:pt x="53" y="73"/>
                    </a:lnTo>
                    <a:lnTo>
                      <a:pt x="53" y="73"/>
                    </a:lnTo>
                    <a:lnTo>
                      <a:pt x="54" y="73"/>
                    </a:lnTo>
                    <a:lnTo>
                      <a:pt x="54" y="74"/>
                    </a:lnTo>
                    <a:lnTo>
                      <a:pt x="55" y="74"/>
                    </a:lnTo>
                    <a:lnTo>
                      <a:pt x="55" y="74"/>
                    </a:lnTo>
                    <a:lnTo>
                      <a:pt x="56" y="74"/>
                    </a:lnTo>
                    <a:lnTo>
                      <a:pt x="56" y="75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3" y="77"/>
                    </a:lnTo>
                    <a:lnTo>
                      <a:pt x="64" y="77"/>
                    </a:lnTo>
                    <a:lnTo>
                      <a:pt x="64" y="77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7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79"/>
                    </a:lnTo>
                    <a:lnTo>
                      <a:pt x="69" y="79"/>
                    </a:lnTo>
                    <a:lnTo>
                      <a:pt x="69" y="79"/>
                    </a:lnTo>
                    <a:lnTo>
                      <a:pt x="59" y="85"/>
                    </a:lnTo>
                    <a:lnTo>
                      <a:pt x="64" y="93"/>
                    </a:lnTo>
                    <a:lnTo>
                      <a:pt x="87" y="76"/>
                    </a:lnTo>
                    <a:lnTo>
                      <a:pt x="71" y="54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86EBF606-A358-4501-8E14-136C1C136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624263"/>
                <a:ext cx="136525" cy="147637"/>
              </a:xfrm>
              <a:custGeom>
                <a:avLst/>
                <a:gdLst>
                  <a:gd name="T0" fmla="*/ 86 w 86"/>
                  <a:gd name="T1" fmla="*/ 89 h 93"/>
                  <a:gd name="T2" fmla="*/ 85 w 86"/>
                  <a:gd name="T3" fmla="*/ 85 h 93"/>
                  <a:gd name="T4" fmla="*/ 84 w 86"/>
                  <a:gd name="T5" fmla="*/ 81 h 93"/>
                  <a:gd name="T6" fmla="*/ 83 w 86"/>
                  <a:gd name="T7" fmla="*/ 78 h 93"/>
                  <a:gd name="T8" fmla="*/ 82 w 86"/>
                  <a:gd name="T9" fmla="*/ 74 h 93"/>
                  <a:gd name="T10" fmla="*/ 80 w 86"/>
                  <a:gd name="T11" fmla="*/ 71 h 93"/>
                  <a:gd name="T12" fmla="*/ 79 w 86"/>
                  <a:gd name="T13" fmla="*/ 68 h 93"/>
                  <a:gd name="T14" fmla="*/ 78 w 86"/>
                  <a:gd name="T15" fmla="*/ 64 h 93"/>
                  <a:gd name="T16" fmla="*/ 76 w 86"/>
                  <a:gd name="T17" fmla="*/ 61 h 93"/>
                  <a:gd name="T18" fmla="*/ 74 w 86"/>
                  <a:gd name="T19" fmla="*/ 58 h 93"/>
                  <a:gd name="T20" fmla="*/ 72 w 86"/>
                  <a:gd name="T21" fmla="*/ 55 h 93"/>
                  <a:gd name="T22" fmla="*/ 70 w 86"/>
                  <a:gd name="T23" fmla="*/ 51 h 93"/>
                  <a:gd name="T24" fmla="*/ 68 w 86"/>
                  <a:gd name="T25" fmla="*/ 48 h 93"/>
                  <a:gd name="T26" fmla="*/ 66 w 86"/>
                  <a:gd name="T27" fmla="*/ 46 h 93"/>
                  <a:gd name="T28" fmla="*/ 63 w 86"/>
                  <a:gd name="T29" fmla="*/ 43 h 93"/>
                  <a:gd name="T30" fmla="*/ 61 w 86"/>
                  <a:gd name="T31" fmla="*/ 40 h 93"/>
                  <a:gd name="T32" fmla="*/ 59 w 86"/>
                  <a:gd name="T33" fmla="*/ 38 h 93"/>
                  <a:gd name="T34" fmla="*/ 56 w 86"/>
                  <a:gd name="T35" fmla="*/ 35 h 93"/>
                  <a:gd name="T36" fmla="*/ 53 w 86"/>
                  <a:gd name="T37" fmla="*/ 33 h 93"/>
                  <a:gd name="T38" fmla="*/ 50 w 86"/>
                  <a:gd name="T39" fmla="*/ 30 h 93"/>
                  <a:gd name="T40" fmla="*/ 47 w 86"/>
                  <a:gd name="T41" fmla="*/ 28 h 93"/>
                  <a:gd name="T42" fmla="*/ 44 w 86"/>
                  <a:gd name="T43" fmla="*/ 26 h 93"/>
                  <a:gd name="T44" fmla="*/ 40 w 86"/>
                  <a:gd name="T45" fmla="*/ 24 h 93"/>
                  <a:gd name="T46" fmla="*/ 38 w 86"/>
                  <a:gd name="T47" fmla="*/ 22 h 93"/>
                  <a:gd name="T48" fmla="*/ 34 w 86"/>
                  <a:gd name="T49" fmla="*/ 20 h 93"/>
                  <a:gd name="T50" fmla="*/ 30 w 86"/>
                  <a:gd name="T51" fmla="*/ 19 h 93"/>
                  <a:gd name="T52" fmla="*/ 28 w 86"/>
                  <a:gd name="T53" fmla="*/ 18 h 93"/>
                  <a:gd name="T54" fmla="*/ 24 w 86"/>
                  <a:gd name="T55" fmla="*/ 17 h 93"/>
                  <a:gd name="T56" fmla="*/ 20 w 86"/>
                  <a:gd name="T57" fmla="*/ 15 h 93"/>
                  <a:gd name="T58" fmla="*/ 17 w 86"/>
                  <a:gd name="T59" fmla="*/ 14 h 93"/>
                  <a:gd name="T60" fmla="*/ 12 w 86"/>
                  <a:gd name="T61" fmla="*/ 21 h 93"/>
                  <a:gd name="T62" fmla="*/ 16 w 86"/>
                  <a:gd name="T63" fmla="*/ 22 h 93"/>
                  <a:gd name="T64" fmla="*/ 20 w 86"/>
                  <a:gd name="T65" fmla="*/ 23 h 93"/>
                  <a:gd name="T66" fmla="*/ 22 w 86"/>
                  <a:gd name="T67" fmla="*/ 24 h 93"/>
                  <a:gd name="T68" fmla="*/ 26 w 86"/>
                  <a:gd name="T69" fmla="*/ 26 h 93"/>
                  <a:gd name="T70" fmla="*/ 29 w 86"/>
                  <a:gd name="T71" fmla="*/ 27 h 93"/>
                  <a:gd name="T72" fmla="*/ 32 w 86"/>
                  <a:gd name="T73" fmla="*/ 28 h 93"/>
                  <a:gd name="T74" fmla="*/ 35 w 86"/>
                  <a:gd name="T75" fmla="*/ 30 h 93"/>
                  <a:gd name="T76" fmla="*/ 38 w 86"/>
                  <a:gd name="T77" fmla="*/ 32 h 93"/>
                  <a:gd name="T78" fmla="*/ 40 w 86"/>
                  <a:gd name="T79" fmla="*/ 34 h 93"/>
                  <a:gd name="T80" fmla="*/ 43 w 86"/>
                  <a:gd name="T81" fmla="*/ 36 h 93"/>
                  <a:gd name="T82" fmla="*/ 46 w 86"/>
                  <a:gd name="T83" fmla="*/ 38 h 93"/>
                  <a:gd name="T84" fmla="*/ 49 w 86"/>
                  <a:gd name="T85" fmla="*/ 39 h 93"/>
                  <a:gd name="T86" fmla="*/ 51 w 86"/>
                  <a:gd name="T87" fmla="*/ 42 h 93"/>
                  <a:gd name="T88" fmla="*/ 54 w 86"/>
                  <a:gd name="T89" fmla="*/ 44 h 93"/>
                  <a:gd name="T90" fmla="*/ 56 w 86"/>
                  <a:gd name="T91" fmla="*/ 47 h 93"/>
                  <a:gd name="T92" fmla="*/ 59 w 86"/>
                  <a:gd name="T93" fmla="*/ 49 h 93"/>
                  <a:gd name="T94" fmla="*/ 60 w 86"/>
                  <a:gd name="T95" fmla="*/ 52 h 93"/>
                  <a:gd name="T96" fmla="*/ 62 w 86"/>
                  <a:gd name="T97" fmla="*/ 54 h 93"/>
                  <a:gd name="T98" fmla="*/ 64 w 86"/>
                  <a:gd name="T99" fmla="*/ 57 h 93"/>
                  <a:gd name="T100" fmla="*/ 66 w 86"/>
                  <a:gd name="T101" fmla="*/ 60 h 93"/>
                  <a:gd name="T102" fmla="*/ 68 w 86"/>
                  <a:gd name="T103" fmla="*/ 63 h 93"/>
                  <a:gd name="T104" fmla="*/ 69 w 86"/>
                  <a:gd name="T105" fmla="*/ 66 h 93"/>
                  <a:gd name="T106" fmla="*/ 71 w 86"/>
                  <a:gd name="T107" fmla="*/ 68 h 93"/>
                  <a:gd name="T108" fmla="*/ 72 w 86"/>
                  <a:gd name="T109" fmla="*/ 72 h 93"/>
                  <a:gd name="T110" fmla="*/ 74 w 86"/>
                  <a:gd name="T111" fmla="*/ 75 h 93"/>
                  <a:gd name="T112" fmla="*/ 75 w 86"/>
                  <a:gd name="T113" fmla="*/ 79 h 93"/>
                  <a:gd name="T114" fmla="*/ 76 w 86"/>
                  <a:gd name="T115" fmla="*/ 81 h 93"/>
                  <a:gd name="T116" fmla="*/ 77 w 86"/>
                  <a:gd name="T117" fmla="*/ 85 h 93"/>
                  <a:gd name="T118" fmla="*/ 78 w 86"/>
                  <a:gd name="T119" fmla="*/ 89 h 93"/>
                  <a:gd name="T120" fmla="*/ 78 w 86"/>
                  <a:gd name="T121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6" h="93">
                    <a:moveTo>
                      <a:pt x="86" y="92"/>
                    </a:moveTo>
                    <a:lnTo>
                      <a:pt x="86" y="91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9"/>
                    </a:lnTo>
                    <a:lnTo>
                      <a:pt x="86" y="89"/>
                    </a:lnTo>
                    <a:lnTo>
                      <a:pt x="86" y="89"/>
                    </a:lnTo>
                    <a:lnTo>
                      <a:pt x="85" y="88"/>
                    </a:lnTo>
                    <a:lnTo>
                      <a:pt x="85" y="88"/>
                    </a:lnTo>
                    <a:lnTo>
                      <a:pt x="85" y="87"/>
                    </a:lnTo>
                    <a:lnTo>
                      <a:pt x="85" y="86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85" y="85"/>
                    </a:lnTo>
                    <a:lnTo>
                      <a:pt x="85" y="84"/>
                    </a:lnTo>
                    <a:lnTo>
                      <a:pt x="84" y="84"/>
                    </a:lnTo>
                    <a:lnTo>
                      <a:pt x="84" y="83"/>
                    </a:lnTo>
                    <a:lnTo>
                      <a:pt x="84" y="82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5"/>
                    </a:lnTo>
                    <a:lnTo>
                      <a:pt x="82" y="74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80" y="69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9" y="67"/>
                    </a:lnTo>
                    <a:lnTo>
                      <a:pt x="79" y="66"/>
                    </a:lnTo>
                    <a:lnTo>
                      <a:pt x="79" y="66"/>
                    </a:lnTo>
                    <a:lnTo>
                      <a:pt x="78" y="65"/>
                    </a:lnTo>
                    <a:lnTo>
                      <a:pt x="78" y="65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6" y="61"/>
                    </a:lnTo>
                    <a:lnTo>
                      <a:pt x="76" y="61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5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0" y="51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7" y="48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3"/>
                    </a:lnTo>
                    <a:lnTo>
                      <a:pt x="63" y="43"/>
                    </a:lnTo>
                    <a:lnTo>
                      <a:pt x="63" y="42"/>
                    </a:lnTo>
                    <a:lnTo>
                      <a:pt x="63" y="42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61" y="40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9" y="30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7" y="8"/>
                    </a:lnTo>
                    <a:lnTo>
                      <a:pt x="22" y="0"/>
                    </a:lnTo>
                    <a:lnTo>
                      <a:pt x="0" y="17"/>
                    </a:lnTo>
                    <a:lnTo>
                      <a:pt x="15" y="38"/>
                    </a:lnTo>
                    <a:lnTo>
                      <a:pt x="21" y="34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5" y="45"/>
                    </a:lnTo>
                    <a:lnTo>
                      <a:pt x="55" y="46"/>
                    </a:lnTo>
                    <a:lnTo>
                      <a:pt x="56" y="46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60" y="51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4" y="56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67" y="61"/>
                    </a:lnTo>
                    <a:lnTo>
                      <a:pt x="67" y="61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68" y="63"/>
                    </a:lnTo>
                    <a:lnTo>
                      <a:pt x="69" y="63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9" y="65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0" y="67"/>
                    </a:lnTo>
                    <a:lnTo>
                      <a:pt x="70" y="67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1" y="70"/>
                    </a:lnTo>
                    <a:lnTo>
                      <a:pt x="72" y="70"/>
                    </a:lnTo>
                    <a:lnTo>
                      <a:pt x="72" y="71"/>
                    </a:lnTo>
                    <a:lnTo>
                      <a:pt x="72" y="71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5" y="78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2"/>
                    </a:lnTo>
                    <a:lnTo>
                      <a:pt x="76" y="82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4"/>
                    </a:lnTo>
                    <a:lnTo>
                      <a:pt x="77" y="84"/>
                    </a:lnTo>
                    <a:lnTo>
                      <a:pt x="77" y="85"/>
                    </a:lnTo>
                    <a:lnTo>
                      <a:pt x="77" y="85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7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78" y="93"/>
                    </a:lnTo>
                    <a:lnTo>
                      <a:pt x="78" y="93"/>
                    </a:lnTo>
                    <a:lnTo>
                      <a:pt x="86" y="92"/>
                    </a:lnTo>
                    <a:lnTo>
                      <a:pt x="86" y="92"/>
                    </a:lnTo>
                    <a:close/>
                  </a:path>
                </a:pathLst>
              </a:custGeom>
              <a:solidFill>
                <a:srgbClr val="193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9" name="Oval 63">
                <a:extLst>
                  <a:ext uri="{FF2B5EF4-FFF2-40B4-BE49-F238E27FC236}">
                    <a16:creationId xmlns:a16="http://schemas.microsoft.com/office/drawing/2014/main" id="{8E56AC02-B8B3-41AB-9C64-980FFDC90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4500" y="3635375"/>
                <a:ext cx="173038" cy="1714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D283E254-DE48-4D2D-A3BB-D713E35AA2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9738" y="3629025"/>
                <a:ext cx="184150" cy="182562"/>
              </a:xfrm>
              <a:custGeom>
                <a:avLst/>
                <a:gdLst>
                  <a:gd name="T0" fmla="*/ 64 w 128"/>
                  <a:gd name="T1" fmla="*/ 8 h 126"/>
                  <a:gd name="T2" fmla="*/ 120 w 128"/>
                  <a:gd name="T3" fmla="*/ 63 h 126"/>
                  <a:gd name="T4" fmla="*/ 64 w 128"/>
                  <a:gd name="T5" fmla="*/ 119 h 126"/>
                  <a:gd name="T6" fmla="*/ 8 w 128"/>
                  <a:gd name="T7" fmla="*/ 63 h 126"/>
                  <a:gd name="T8" fmla="*/ 64 w 128"/>
                  <a:gd name="T9" fmla="*/ 8 h 126"/>
                  <a:gd name="T10" fmla="*/ 64 w 128"/>
                  <a:gd name="T11" fmla="*/ 0 h 126"/>
                  <a:gd name="T12" fmla="*/ 0 w 128"/>
                  <a:gd name="T13" fmla="*/ 63 h 126"/>
                  <a:gd name="T14" fmla="*/ 64 w 128"/>
                  <a:gd name="T15" fmla="*/ 126 h 126"/>
                  <a:gd name="T16" fmla="*/ 128 w 128"/>
                  <a:gd name="T17" fmla="*/ 63 h 126"/>
                  <a:gd name="T18" fmla="*/ 64 w 128"/>
                  <a:gd name="T1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26">
                    <a:moveTo>
                      <a:pt x="64" y="8"/>
                    </a:moveTo>
                    <a:cubicBezTo>
                      <a:pt x="95" y="8"/>
                      <a:pt x="120" y="33"/>
                      <a:pt x="120" y="63"/>
                    </a:cubicBezTo>
                    <a:cubicBezTo>
                      <a:pt x="120" y="94"/>
                      <a:pt x="95" y="119"/>
                      <a:pt x="64" y="119"/>
                    </a:cubicBezTo>
                    <a:cubicBezTo>
                      <a:pt x="33" y="119"/>
                      <a:pt x="8" y="94"/>
                      <a:pt x="8" y="63"/>
                    </a:cubicBezTo>
                    <a:cubicBezTo>
                      <a:pt x="8" y="33"/>
                      <a:pt x="33" y="8"/>
                      <a:pt x="64" y="8"/>
                    </a:cubicBezTo>
                    <a:moveTo>
                      <a:pt x="64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8"/>
                      <a:pt x="28" y="126"/>
                      <a:pt x="64" y="126"/>
                    </a:cubicBezTo>
                    <a:cubicBezTo>
                      <a:pt x="99" y="126"/>
                      <a:pt x="128" y="98"/>
                      <a:pt x="128" y="63"/>
                    </a:cubicBezTo>
                    <a:cubicBezTo>
                      <a:pt x="128" y="28"/>
                      <a:pt x="99" y="0"/>
                      <a:pt x="64" y="0"/>
                    </a:cubicBezTo>
                    <a:close/>
                  </a:path>
                </a:pathLst>
              </a:custGeom>
              <a:solidFill>
                <a:srgbClr val="193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D701C30E-1992-4F25-8E89-4C454D7CA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3803650"/>
                <a:ext cx="73025" cy="109537"/>
              </a:xfrm>
              <a:custGeom>
                <a:avLst/>
                <a:gdLst>
                  <a:gd name="T0" fmla="*/ 45 w 46"/>
                  <a:gd name="T1" fmla="*/ 42 h 69"/>
                  <a:gd name="T2" fmla="*/ 43 w 46"/>
                  <a:gd name="T3" fmla="*/ 38 h 69"/>
                  <a:gd name="T4" fmla="*/ 40 w 46"/>
                  <a:gd name="T5" fmla="*/ 36 h 69"/>
                  <a:gd name="T6" fmla="*/ 36 w 46"/>
                  <a:gd name="T7" fmla="*/ 33 h 69"/>
                  <a:gd name="T8" fmla="*/ 31 w 46"/>
                  <a:gd name="T9" fmla="*/ 31 h 69"/>
                  <a:gd name="T10" fmla="*/ 26 w 46"/>
                  <a:gd name="T11" fmla="*/ 31 h 69"/>
                  <a:gd name="T12" fmla="*/ 20 w 46"/>
                  <a:gd name="T13" fmla="*/ 30 h 69"/>
                  <a:gd name="T14" fmla="*/ 17 w 46"/>
                  <a:gd name="T15" fmla="*/ 30 h 69"/>
                  <a:gd name="T16" fmla="*/ 13 w 46"/>
                  <a:gd name="T17" fmla="*/ 28 h 69"/>
                  <a:gd name="T18" fmla="*/ 11 w 46"/>
                  <a:gd name="T19" fmla="*/ 27 h 69"/>
                  <a:gd name="T20" fmla="*/ 10 w 46"/>
                  <a:gd name="T21" fmla="*/ 26 h 69"/>
                  <a:gd name="T22" fmla="*/ 10 w 46"/>
                  <a:gd name="T23" fmla="*/ 25 h 69"/>
                  <a:gd name="T24" fmla="*/ 10 w 46"/>
                  <a:gd name="T25" fmla="*/ 24 h 69"/>
                  <a:gd name="T26" fmla="*/ 10 w 46"/>
                  <a:gd name="T27" fmla="*/ 22 h 69"/>
                  <a:gd name="T28" fmla="*/ 10 w 46"/>
                  <a:gd name="T29" fmla="*/ 21 h 69"/>
                  <a:gd name="T30" fmla="*/ 11 w 46"/>
                  <a:gd name="T31" fmla="*/ 19 h 69"/>
                  <a:gd name="T32" fmla="*/ 14 w 46"/>
                  <a:gd name="T33" fmla="*/ 18 h 69"/>
                  <a:gd name="T34" fmla="*/ 17 w 46"/>
                  <a:gd name="T35" fmla="*/ 17 h 69"/>
                  <a:gd name="T36" fmla="*/ 20 w 46"/>
                  <a:gd name="T37" fmla="*/ 16 h 69"/>
                  <a:gd name="T38" fmla="*/ 25 w 46"/>
                  <a:gd name="T39" fmla="*/ 16 h 69"/>
                  <a:gd name="T40" fmla="*/ 30 w 46"/>
                  <a:gd name="T41" fmla="*/ 18 h 69"/>
                  <a:gd name="T42" fmla="*/ 36 w 46"/>
                  <a:gd name="T43" fmla="*/ 11 h 69"/>
                  <a:gd name="T44" fmla="*/ 28 w 46"/>
                  <a:gd name="T45" fmla="*/ 9 h 69"/>
                  <a:gd name="T46" fmla="*/ 16 w 46"/>
                  <a:gd name="T47" fmla="*/ 9 h 69"/>
                  <a:gd name="T48" fmla="*/ 11 w 46"/>
                  <a:gd name="T49" fmla="*/ 10 h 69"/>
                  <a:gd name="T50" fmla="*/ 8 w 46"/>
                  <a:gd name="T51" fmla="*/ 13 h 69"/>
                  <a:gd name="T52" fmla="*/ 4 w 46"/>
                  <a:gd name="T53" fmla="*/ 16 h 69"/>
                  <a:gd name="T54" fmla="*/ 2 w 46"/>
                  <a:gd name="T55" fmla="*/ 18 h 69"/>
                  <a:gd name="T56" fmla="*/ 1 w 46"/>
                  <a:gd name="T57" fmla="*/ 22 h 69"/>
                  <a:gd name="T58" fmla="*/ 1 w 46"/>
                  <a:gd name="T59" fmla="*/ 26 h 69"/>
                  <a:gd name="T60" fmla="*/ 3 w 46"/>
                  <a:gd name="T61" fmla="*/ 30 h 69"/>
                  <a:gd name="T62" fmla="*/ 6 w 46"/>
                  <a:gd name="T63" fmla="*/ 33 h 69"/>
                  <a:gd name="T64" fmla="*/ 10 w 46"/>
                  <a:gd name="T65" fmla="*/ 36 h 69"/>
                  <a:gd name="T66" fmla="*/ 14 w 46"/>
                  <a:gd name="T67" fmla="*/ 37 h 69"/>
                  <a:gd name="T68" fmla="*/ 19 w 46"/>
                  <a:gd name="T69" fmla="*/ 38 h 69"/>
                  <a:gd name="T70" fmla="*/ 25 w 46"/>
                  <a:gd name="T71" fmla="*/ 38 h 69"/>
                  <a:gd name="T72" fmla="*/ 30 w 46"/>
                  <a:gd name="T73" fmla="*/ 39 h 69"/>
                  <a:gd name="T74" fmla="*/ 32 w 46"/>
                  <a:gd name="T75" fmla="*/ 40 h 69"/>
                  <a:gd name="T76" fmla="*/ 35 w 46"/>
                  <a:gd name="T77" fmla="*/ 41 h 69"/>
                  <a:gd name="T78" fmla="*/ 37 w 46"/>
                  <a:gd name="T79" fmla="*/ 43 h 69"/>
                  <a:gd name="T80" fmla="*/ 37 w 46"/>
                  <a:gd name="T81" fmla="*/ 44 h 69"/>
                  <a:gd name="T82" fmla="*/ 38 w 46"/>
                  <a:gd name="T83" fmla="*/ 46 h 69"/>
                  <a:gd name="T84" fmla="*/ 38 w 46"/>
                  <a:gd name="T85" fmla="*/ 46 h 69"/>
                  <a:gd name="T86" fmla="*/ 37 w 46"/>
                  <a:gd name="T87" fmla="*/ 48 h 69"/>
                  <a:gd name="T88" fmla="*/ 36 w 46"/>
                  <a:gd name="T89" fmla="*/ 49 h 69"/>
                  <a:gd name="T90" fmla="*/ 34 w 46"/>
                  <a:gd name="T91" fmla="*/ 51 h 69"/>
                  <a:gd name="T92" fmla="*/ 31 w 46"/>
                  <a:gd name="T93" fmla="*/ 52 h 69"/>
                  <a:gd name="T94" fmla="*/ 28 w 46"/>
                  <a:gd name="T95" fmla="*/ 52 h 69"/>
                  <a:gd name="T96" fmla="*/ 23 w 46"/>
                  <a:gd name="T97" fmla="*/ 52 h 69"/>
                  <a:gd name="T98" fmla="*/ 17 w 46"/>
                  <a:gd name="T99" fmla="*/ 51 h 69"/>
                  <a:gd name="T100" fmla="*/ 10 w 46"/>
                  <a:gd name="T101" fmla="*/ 49 h 69"/>
                  <a:gd name="T102" fmla="*/ 6 w 46"/>
                  <a:gd name="T103" fmla="*/ 47 h 69"/>
                  <a:gd name="T104" fmla="*/ 1 w 46"/>
                  <a:gd name="T105" fmla="*/ 54 h 69"/>
                  <a:gd name="T106" fmla="*/ 6 w 46"/>
                  <a:gd name="T107" fmla="*/ 56 h 69"/>
                  <a:gd name="T108" fmla="*/ 13 w 46"/>
                  <a:gd name="T109" fmla="*/ 58 h 69"/>
                  <a:gd name="T110" fmla="*/ 28 w 46"/>
                  <a:gd name="T111" fmla="*/ 60 h 69"/>
                  <a:gd name="T112" fmla="*/ 32 w 46"/>
                  <a:gd name="T113" fmla="*/ 59 h 69"/>
                  <a:gd name="T114" fmla="*/ 37 w 46"/>
                  <a:gd name="T115" fmla="*/ 58 h 69"/>
                  <a:gd name="T116" fmla="*/ 40 w 46"/>
                  <a:gd name="T117" fmla="*/ 56 h 69"/>
                  <a:gd name="T118" fmla="*/ 43 w 46"/>
                  <a:gd name="T119" fmla="*/ 53 h 69"/>
                  <a:gd name="T120" fmla="*/ 45 w 46"/>
                  <a:gd name="T121" fmla="*/ 49 h 69"/>
                  <a:gd name="T122" fmla="*/ 46 w 46"/>
                  <a:gd name="T123" fmla="*/ 4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69">
                    <a:moveTo>
                      <a:pt x="46" y="46"/>
                    </a:moveTo>
                    <a:lnTo>
                      <a:pt x="46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5" y="44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40" y="13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8" y="56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20" y="60"/>
                    </a:lnTo>
                    <a:lnTo>
                      <a:pt x="20" y="69"/>
                    </a:lnTo>
                    <a:lnTo>
                      <a:pt x="28" y="69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2" y="60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35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3" y="54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1"/>
                    </a:lnTo>
                    <a:lnTo>
                      <a:pt x="44" y="51"/>
                    </a:lnTo>
                    <a:lnTo>
                      <a:pt x="44" y="51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BCFA8405-5C50-4548-8634-7ECA0E98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4825" y="3681413"/>
                <a:ext cx="53975" cy="77787"/>
              </a:xfrm>
              <a:custGeom>
                <a:avLst/>
                <a:gdLst>
                  <a:gd name="T0" fmla="*/ 34 w 34"/>
                  <a:gd name="T1" fmla="*/ 29 h 49"/>
                  <a:gd name="T2" fmla="*/ 32 w 34"/>
                  <a:gd name="T3" fmla="*/ 26 h 49"/>
                  <a:gd name="T4" fmla="*/ 31 w 34"/>
                  <a:gd name="T5" fmla="*/ 24 h 49"/>
                  <a:gd name="T6" fmla="*/ 28 w 34"/>
                  <a:gd name="T7" fmla="*/ 22 h 49"/>
                  <a:gd name="T8" fmla="*/ 24 w 34"/>
                  <a:gd name="T9" fmla="*/ 22 h 49"/>
                  <a:gd name="T10" fmla="*/ 21 w 34"/>
                  <a:gd name="T11" fmla="*/ 21 h 49"/>
                  <a:gd name="T12" fmla="*/ 17 w 34"/>
                  <a:gd name="T13" fmla="*/ 21 h 49"/>
                  <a:gd name="T14" fmla="*/ 13 w 34"/>
                  <a:gd name="T15" fmla="*/ 20 h 49"/>
                  <a:gd name="T16" fmla="*/ 12 w 34"/>
                  <a:gd name="T17" fmla="*/ 20 h 49"/>
                  <a:gd name="T18" fmla="*/ 10 w 34"/>
                  <a:gd name="T19" fmla="*/ 19 h 49"/>
                  <a:gd name="T20" fmla="*/ 9 w 34"/>
                  <a:gd name="T21" fmla="*/ 18 h 49"/>
                  <a:gd name="T22" fmla="*/ 9 w 34"/>
                  <a:gd name="T23" fmla="*/ 17 h 49"/>
                  <a:gd name="T24" fmla="*/ 8 w 34"/>
                  <a:gd name="T25" fmla="*/ 16 h 49"/>
                  <a:gd name="T26" fmla="*/ 8 w 34"/>
                  <a:gd name="T27" fmla="*/ 16 h 49"/>
                  <a:gd name="T28" fmla="*/ 9 w 34"/>
                  <a:gd name="T29" fmla="*/ 15 h 49"/>
                  <a:gd name="T30" fmla="*/ 9 w 34"/>
                  <a:gd name="T31" fmla="*/ 14 h 49"/>
                  <a:gd name="T32" fmla="*/ 10 w 34"/>
                  <a:gd name="T33" fmla="*/ 14 h 49"/>
                  <a:gd name="T34" fmla="*/ 11 w 34"/>
                  <a:gd name="T35" fmla="*/ 13 h 49"/>
                  <a:gd name="T36" fmla="*/ 12 w 34"/>
                  <a:gd name="T37" fmla="*/ 12 h 49"/>
                  <a:gd name="T38" fmla="*/ 15 w 34"/>
                  <a:gd name="T39" fmla="*/ 12 h 49"/>
                  <a:gd name="T40" fmla="*/ 18 w 34"/>
                  <a:gd name="T41" fmla="*/ 12 h 49"/>
                  <a:gd name="T42" fmla="*/ 23 w 34"/>
                  <a:gd name="T43" fmla="*/ 13 h 49"/>
                  <a:gd name="T44" fmla="*/ 25 w 34"/>
                  <a:gd name="T45" fmla="*/ 6 h 49"/>
                  <a:gd name="T46" fmla="*/ 12 w 34"/>
                  <a:gd name="T47" fmla="*/ 4 h 49"/>
                  <a:gd name="T48" fmla="*/ 9 w 34"/>
                  <a:gd name="T49" fmla="*/ 5 h 49"/>
                  <a:gd name="T50" fmla="*/ 6 w 34"/>
                  <a:gd name="T51" fmla="*/ 7 h 49"/>
                  <a:gd name="T52" fmla="*/ 3 w 34"/>
                  <a:gd name="T53" fmla="*/ 9 h 49"/>
                  <a:gd name="T54" fmla="*/ 2 w 34"/>
                  <a:gd name="T55" fmla="*/ 11 h 49"/>
                  <a:gd name="T56" fmla="*/ 1 w 34"/>
                  <a:gd name="T57" fmla="*/ 13 h 49"/>
                  <a:gd name="T58" fmla="*/ 1 w 34"/>
                  <a:gd name="T59" fmla="*/ 17 h 49"/>
                  <a:gd name="T60" fmla="*/ 1 w 34"/>
                  <a:gd name="T61" fmla="*/ 20 h 49"/>
                  <a:gd name="T62" fmla="*/ 2 w 34"/>
                  <a:gd name="T63" fmla="*/ 22 h 49"/>
                  <a:gd name="T64" fmla="*/ 4 w 34"/>
                  <a:gd name="T65" fmla="*/ 24 h 49"/>
                  <a:gd name="T66" fmla="*/ 8 w 34"/>
                  <a:gd name="T67" fmla="*/ 26 h 49"/>
                  <a:gd name="T68" fmla="*/ 11 w 34"/>
                  <a:gd name="T69" fmla="*/ 27 h 49"/>
                  <a:gd name="T70" fmla="*/ 15 w 34"/>
                  <a:gd name="T71" fmla="*/ 28 h 49"/>
                  <a:gd name="T72" fmla="*/ 19 w 34"/>
                  <a:gd name="T73" fmla="*/ 28 h 49"/>
                  <a:gd name="T74" fmla="*/ 22 w 34"/>
                  <a:gd name="T75" fmla="*/ 29 h 49"/>
                  <a:gd name="T76" fmla="*/ 23 w 34"/>
                  <a:gd name="T77" fmla="*/ 29 h 49"/>
                  <a:gd name="T78" fmla="*/ 25 w 34"/>
                  <a:gd name="T79" fmla="*/ 30 h 49"/>
                  <a:gd name="T80" fmla="*/ 26 w 34"/>
                  <a:gd name="T81" fmla="*/ 31 h 49"/>
                  <a:gd name="T82" fmla="*/ 26 w 34"/>
                  <a:gd name="T83" fmla="*/ 32 h 49"/>
                  <a:gd name="T84" fmla="*/ 27 w 34"/>
                  <a:gd name="T85" fmla="*/ 32 h 49"/>
                  <a:gd name="T86" fmla="*/ 27 w 34"/>
                  <a:gd name="T87" fmla="*/ 32 h 49"/>
                  <a:gd name="T88" fmla="*/ 26 w 34"/>
                  <a:gd name="T89" fmla="*/ 33 h 49"/>
                  <a:gd name="T90" fmla="*/ 26 w 34"/>
                  <a:gd name="T91" fmla="*/ 34 h 49"/>
                  <a:gd name="T92" fmla="*/ 25 w 34"/>
                  <a:gd name="T93" fmla="*/ 34 h 49"/>
                  <a:gd name="T94" fmla="*/ 23 w 34"/>
                  <a:gd name="T95" fmla="*/ 35 h 49"/>
                  <a:gd name="T96" fmla="*/ 22 w 34"/>
                  <a:gd name="T97" fmla="*/ 36 h 49"/>
                  <a:gd name="T98" fmla="*/ 20 w 34"/>
                  <a:gd name="T99" fmla="*/ 36 h 49"/>
                  <a:gd name="T100" fmla="*/ 16 w 34"/>
                  <a:gd name="T101" fmla="*/ 36 h 49"/>
                  <a:gd name="T102" fmla="*/ 12 w 34"/>
                  <a:gd name="T103" fmla="*/ 35 h 49"/>
                  <a:gd name="T104" fmla="*/ 8 w 34"/>
                  <a:gd name="T105" fmla="*/ 33 h 49"/>
                  <a:gd name="T106" fmla="*/ 5 w 34"/>
                  <a:gd name="T107" fmla="*/ 32 h 49"/>
                  <a:gd name="T108" fmla="*/ 2 w 34"/>
                  <a:gd name="T109" fmla="*/ 40 h 49"/>
                  <a:gd name="T110" fmla="*/ 5 w 34"/>
                  <a:gd name="T111" fmla="*/ 42 h 49"/>
                  <a:gd name="T112" fmla="*/ 10 w 34"/>
                  <a:gd name="T113" fmla="*/ 43 h 49"/>
                  <a:gd name="T114" fmla="*/ 22 w 34"/>
                  <a:gd name="T115" fmla="*/ 43 h 49"/>
                  <a:gd name="T116" fmla="*/ 26 w 34"/>
                  <a:gd name="T117" fmla="*/ 43 h 49"/>
                  <a:gd name="T118" fmla="*/ 29 w 34"/>
                  <a:gd name="T119" fmla="*/ 42 h 49"/>
                  <a:gd name="T120" fmla="*/ 32 w 34"/>
                  <a:gd name="T121" fmla="*/ 40 h 49"/>
                  <a:gd name="T122" fmla="*/ 33 w 34"/>
                  <a:gd name="T123" fmla="*/ 37 h 49"/>
                  <a:gd name="T124" fmla="*/ 34 w 34"/>
                  <a:gd name="T125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" h="49">
                    <a:moveTo>
                      <a:pt x="34" y="32"/>
                    </a:move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8" y="1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9"/>
                    </a:lnTo>
                    <a:lnTo>
                      <a:pt x="22" y="49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3" name="Oval 67">
                <a:extLst>
                  <a:ext uri="{FF2B5EF4-FFF2-40B4-BE49-F238E27FC236}">
                    <a16:creationId xmlns:a16="http://schemas.microsoft.com/office/drawing/2014/main" id="{A50ECBFB-80C3-4B4A-B779-5356AE7F8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5788" y="3775075"/>
                <a:ext cx="166688" cy="166687"/>
              </a:xfrm>
              <a:prstGeom prst="ellipse">
                <a:avLst/>
              </a:prstGeom>
              <a:noFill/>
              <a:ln w="12700" cap="flat">
                <a:solidFill>
                  <a:srgbClr val="5B93C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C2B557-3A42-443E-8322-3744730D0BD3}"/>
              </a:ext>
            </a:extLst>
          </p:cNvPr>
          <p:cNvGrpSpPr/>
          <p:nvPr/>
        </p:nvGrpSpPr>
        <p:grpSpPr>
          <a:xfrm>
            <a:off x="6866567" y="3316070"/>
            <a:ext cx="947695" cy="989514"/>
            <a:chOff x="7792840" y="3635374"/>
            <a:chExt cx="843471" cy="88069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879DAD-F44B-4E2B-8DC4-2951A1BFF13B}"/>
                </a:ext>
              </a:extLst>
            </p:cNvPr>
            <p:cNvSpPr/>
            <p:nvPr/>
          </p:nvSpPr>
          <p:spPr>
            <a:xfrm>
              <a:off x="7792840" y="4132565"/>
              <a:ext cx="843471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Integration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Manager 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101F53A-BF94-4CD3-A4FE-47D2764E31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63691" y="3635374"/>
              <a:ext cx="501773" cy="468000"/>
              <a:chOff x="7996238" y="3635375"/>
              <a:chExt cx="330200" cy="307975"/>
            </a:xfrm>
          </p:grpSpPr>
          <p:sp>
            <p:nvSpPr>
              <p:cNvPr id="31" name="Freeform 72">
                <a:extLst>
                  <a:ext uri="{FF2B5EF4-FFF2-40B4-BE49-F238E27FC236}">
                    <a16:creationId xmlns:a16="http://schemas.microsoft.com/office/drawing/2014/main" id="{5603E90C-062F-451E-81DC-B7C1FF6B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3563" y="3640138"/>
                <a:ext cx="141288" cy="130175"/>
              </a:xfrm>
              <a:custGeom>
                <a:avLst/>
                <a:gdLst>
                  <a:gd name="T0" fmla="*/ 10 w 89"/>
                  <a:gd name="T1" fmla="*/ 9 h 82"/>
                  <a:gd name="T2" fmla="*/ 13 w 89"/>
                  <a:gd name="T3" fmla="*/ 10 h 82"/>
                  <a:gd name="T4" fmla="*/ 16 w 89"/>
                  <a:gd name="T5" fmla="*/ 11 h 82"/>
                  <a:gd name="T6" fmla="*/ 19 w 89"/>
                  <a:gd name="T7" fmla="*/ 12 h 82"/>
                  <a:gd name="T8" fmla="*/ 23 w 89"/>
                  <a:gd name="T9" fmla="*/ 14 h 82"/>
                  <a:gd name="T10" fmla="*/ 25 w 89"/>
                  <a:gd name="T11" fmla="*/ 15 h 82"/>
                  <a:gd name="T12" fmla="*/ 28 w 89"/>
                  <a:gd name="T13" fmla="*/ 17 h 82"/>
                  <a:gd name="T14" fmla="*/ 31 w 89"/>
                  <a:gd name="T15" fmla="*/ 18 h 82"/>
                  <a:gd name="T16" fmla="*/ 33 w 89"/>
                  <a:gd name="T17" fmla="*/ 19 h 82"/>
                  <a:gd name="T18" fmla="*/ 36 w 89"/>
                  <a:gd name="T19" fmla="*/ 21 h 82"/>
                  <a:gd name="T20" fmla="*/ 39 w 89"/>
                  <a:gd name="T21" fmla="*/ 23 h 82"/>
                  <a:gd name="T22" fmla="*/ 42 w 89"/>
                  <a:gd name="T23" fmla="*/ 25 h 82"/>
                  <a:gd name="T24" fmla="*/ 43 w 89"/>
                  <a:gd name="T25" fmla="*/ 28 h 82"/>
                  <a:gd name="T26" fmla="*/ 46 w 89"/>
                  <a:gd name="T27" fmla="*/ 29 h 82"/>
                  <a:gd name="T28" fmla="*/ 48 w 89"/>
                  <a:gd name="T29" fmla="*/ 32 h 82"/>
                  <a:gd name="T30" fmla="*/ 51 w 89"/>
                  <a:gd name="T31" fmla="*/ 34 h 82"/>
                  <a:gd name="T32" fmla="*/ 53 w 89"/>
                  <a:gd name="T33" fmla="*/ 37 h 82"/>
                  <a:gd name="T34" fmla="*/ 54 w 89"/>
                  <a:gd name="T35" fmla="*/ 38 h 82"/>
                  <a:gd name="T36" fmla="*/ 56 w 89"/>
                  <a:gd name="T37" fmla="*/ 41 h 82"/>
                  <a:gd name="T38" fmla="*/ 58 w 89"/>
                  <a:gd name="T39" fmla="*/ 44 h 82"/>
                  <a:gd name="T40" fmla="*/ 60 w 89"/>
                  <a:gd name="T41" fmla="*/ 47 h 82"/>
                  <a:gd name="T42" fmla="*/ 62 w 89"/>
                  <a:gd name="T43" fmla="*/ 49 h 82"/>
                  <a:gd name="T44" fmla="*/ 63 w 89"/>
                  <a:gd name="T45" fmla="*/ 52 h 82"/>
                  <a:gd name="T46" fmla="*/ 64 w 89"/>
                  <a:gd name="T47" fmla="*/ 56 h 82"/>
                  <a:gd name="T48" fmla="*/ 66 w 89"/>
                  <a:gd name="T49" fmla="*/ 58 h 82"/>
                  <a:gd name="T50" fmla="*/ 67 w 89"/>
                  <a:gd name="T51" fmla="*/ 61 h 82"/>
                  <a:gd name="T52" fmla="*/ 68 w 89"/>
                  <a:gd name="T53" fmla="*/ 65 h 82"/>
                  <a:gd name="T54" fmla="*/ 69 w 89"/>
                  <a:gd name="T55" fmla="*/ 68 h 82"/>
                  <a:gd name="T56" fmla="*/ 53 w 89"/>
                  <a:gd name="T57" fmla="*/ 68 h 82"/>
                  <a:gd name="T58" fmla="*/ 76 w 89"/>
                  <a:gd name="T59" fmla="*/ 64 h 82"/>
                  <a:gd name="T60" fmla="*/ 74 w 89"/>
                  <a:gd name="T61" fmla="*/ 61 h 82"/>
                  <a:gd name="T62" fmla="*/ 73 w 89"/>
                  <a:gd name="T63" fmla="*/ 58 h 82"/>
                  <a:gd name="T64" fmla="*/ 73 w 89"/>
                  <a:gd name="T65" fmla="*/ 54 h 82"/>
                  <a:gd name="T66" fmla="*/ 71 w 89"/>
                  <a:gd name="T67" fmla="*/ 51 h 82"/>
                  <a:gd name="T68" fmla="*/ 69 w 89"/>
                  <a:gd name="T69" fmla="*/ 48 h 82"/>
                  <a:gd name="T70" fmla="*/ 68 w 89"/>
                  <a:gd name="T71" fmla="*/ 45 h 82"/>
                  <a:gd name="T72" fmla="*/ 66 w 89"/>
                  <a:gd name="T73" fmla="*/ 42 h 82"/>
                  <a:gd name="T74" fmla="*/ 63 w 89"/>
                  <a:gd name="T75" fmla="*/ 38 h 82"/>
                  <a:gd name="T76" fmla="*/ 62 w 89"/>
                  <a:gd name="T77" fmla="*/ 36 h 82"/>
                  <a:gd name="T78" fmla="*/ 60 w 89"/>
                  <a:gd name="T79" fmla="*/ 33 h 82"/>
                  <a:gd name="T80" fmla="*/ 57 w 89"/>
                  <a:gd name="T81" fmla="*/ 30 h 82"/>
                  <a:gd name="T82" fmla="*/ 55 w 89"/>
                  <a:gd name="T83" fmla="*/ 28 h 82"/>
                  <a:gd name="T84" fmla="*/ 53 w 89"/>
                  <a:gd name="T85" fmla="*/ 26 h 82"/>
                  <a:gd name="T86" fmla="*/ 50 w 89"/>
                  <a:gd name="T87" fmla="*/ 23 h 82"/>
                  <a:gd name="T88" fmla="*/ 48 w 89"/>
                  <a:gd name="T89" fmla="*/ 20 h 82"/>
                  <a:gd name="T90" fmla="*/ 45 w 89"/>
                  <a:gd name="T91" fmla="*/ 18 h 82"/>
                  <a:gd name="T92" fmla="*/ 42 w 89"/>
                  <a:gd name="T93" fmla="*/ 17 h 82"/>
                  <a:gd name="T94" fmla="*/ 39 w 89"/>
                  <a:gd name="T95" fmla="*/ 15 h 82"/>
                  <a:gd name="T96" fmla="*/ 36 w 89"/>
                  <a:gd name="T97" fmla="*/ 12 h 82"/>
                  <a:gd name="T98" fmla="*/ 33 w 89"/>
                  <a:gd name="T99" fmla="*/ 11 h 82"/>
                  <a:gd name="T100" fmla="*/ 30 w 89"/>
                  <a:gd name="T101" fmla="*/ 9 h 82"/>
                  <a:gd name="T102" fmla="*/ 27 w 89"/>
                  <a:gd name="T103" fmla="*/ 8 h 82"/>
                  <a:gd name="T104" fmla="*/ 23 w 89"/>
                  <a:gd name="T105" fmla="*/ 7 h 82"/>
                  <a:gd name="T106" fmla="*/ 21 w 89"/>
                  <a:gd name="T107" fmla="*/ 5 h 82"/>
                  <a:gd name="T108" fmla="*/ 17 w 89"/>
                  <a:gd name="T109" fmla="*/ 4 h 82"/>
                  <a:gd name="T110" fmla="*/ 13 w 89"/>
                  <a:gd name="T111" fmla="*/ 3 h 82"/>
                  <a:gd name="T112" fmla="*/ 11 w 89"/>
                  <a:gd name="T113" fmla="*/ 2 h 82"/>
                  <a:gd name="T114" fmla="*/ 7 w 89"/>
                  <a:gd name="T115" fmla="*/ 1 h 82"/>
                  <a:gd name="T116" fmla="*/ 3 w 89"/>
                  <a:gd name="T117" fmla="*/ 0 h 82"/>
                  <a:gd name="T118" fmla="*/ 2 w 89"/>
                  <a:gd name="T119" fmla="*/ 8 h 82"/>
                  <a:gd name="T120" fmla="*/ 4 w 89"/>
                  <a:gd name="T121" fmla="*/ 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" h="82">
                    <a:moveTo>
                      <a:pt x="7" y="9"/>
                    </a:move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3" y="50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3" y="53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4" y="54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7" y="60"/>
                    </a:lnTo>
                    <a:lnTo>
                      <a:pt x="67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7" y="62"/>
                    </a:lnTo>
                    <a:lnTo>
                      <a:pt x="67" y="63"/>
                    </a:lnTo>
                    <a:lnTo>
                      <a:pt x="68" y="63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57" y="61"/>
                    </a:lnTo>
                    <a:lnTo>
                      <a:pt x="53" y="68"/>
                    </a:lnTo>
                    <a:lnTo>
                      <a:pt x="74" y="82"/>
                    </a:lnTo>
                    <a:lnTo>
                      <a:pt x="89" y="60"/>
                    </a:lnTo>
                    <a:lnTo>
                      <a:pt x="83" y="5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5"/>
                    </a:lnTo>
                    <a:lnTo>
                      <a:pt x="76" y="64"/>
                    </a:lnTo>
                    <a:lnTo>
                      <a:pt x="75" y="64"/>
                    </a:lnTo>
                    <a:lnTo>
                      <a:pt x="75" y="63"/>
                    </a:lnTo>
                    <a:lnTo>
                      <a:pt x="75" y="63"/>
                    </a:lnTo>
                    <a:lnTo>
                      <a:pt x="75" y="62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3" y="57"/>
                    </a:lnTo>
                    <a:lnTo>
                      <a:pt x="73" y="57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1" y="51"/>
                    </a:lnTo>
                    <a:lnTo>
                      <a:pt x="71" y="51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3"/>
                    </a:lnTo>
                    <a:lnTo>
                      <a:pt x="66" y="43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5" y="41"/>
                    </a:lnTo>
                    <a:lnTo>
                      <a:pt x="65" y="41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51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F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2" name="Freeform 73">
                <a:extLst>
                  <a:ext uri="{FF2B5EF4-FFF2-40B4-BE49-F238E27FC236}">
                    <a16:creationId xmlns:a16="http://schemas.microsoft.com/office/drawing/2014/main" id="{315FC034-7A60-457D-A659-B0BAA825C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0525" y="3798888"/>
                <a:ext cx="141288" cy="130175"/>
              </a:xfrm>
              <a:custGeom>
                <a:avLst/>
                <a:gdLst>
                  <a:gd name="T0" fmla="*/ 85 w 89"/>
                  <a:gd name="T1" fmla="*/ 74 h 82"/>
                  <a:gd name="T2" fmla="*/ 82 w 89"/>
                  <a:gd name="T3" fmla="*/ 73 h 82"/>
                  <a:gd name="T4" fmla="*/ 79 w 89"/>
                  <a:gd name="T5" fmla="*/ 72 h 82"/>
                  <a:gd name="T6" fmla="*/ 76 w 89"/>
                  <a:gd name="T7" fmla="*/ 72 h 82"/>
                  <a:gd name="T8" fmla="*/ 72 w 89"/>
                  <a:gd name="T9" fmla="*/ 70 h 82"/>
                  <a:gd name="T10" fmla="*/ 70 w 89"/>
                  <a:gd name="T11" fmla="*/ 69 h 82"/>
                  <a:gd name="T12" fmla="*/ 67 w 89"/>
                  <a:gd name="T13" fmla="*/ 69 h 82"/>
                  <a:gd name="T14" fmla="*/ 64 w 89"/>
                  <a:gd name="T15" fmla="*/ 67 h 82"/>
                  <a:gd name="T16" fmla="*/ 61 w 89"/>
                  <a:gd name="T17" fmla="*/ 66 h 82"/>
                  <a:gd name="T18" fmla="*/ 58 w 89"/>
                  <a:gd name="T19" fmla="*/ 64 h 82"/>
                  <a:gd name="T20" fmla="*/ 55 w 89"/>
                  <a:gd name="T21" fmla="*/ 62 h 82"/>
                  <a:gd name="T22" fmla="*/ 52 w 89"/>
                  <a:gd name="T23" fmla="*/ 60 h 82"/>
                  <a:gd name="T24" fmla="*/ 51 w 89"/>
                  <a:gd name="T25" fmla="*/ 59 h 82"/>
                  <a:gd name="T26" fmla="*/ 48 w 89"/>
                  <a:gd name="T27" fmla="*/ 57 h 82"/>
                  <a:gd name="T28" fmla="*/ 45 w 89"/>
                  <a:gd name="T29" fmla="*/ 55 h 82"/>
                  <a:gd name="T30" fmla="*/ 43 w 89"/>
                  <a:gd name="T31" fmla="*/ 52 h 82"/>
                  <a:gd name="T32" fmla="*/ 41 w 89"/>
                  <a:gd name="T33" fmla="*/ 50 h 82"/>
                  <a:gd name="T34" fmla="*/ 39 w 89"/>
                  <a:gd name="T35" fmla="*/ 48 h 82"/>
                  <a:gd name="T36" fmla="*/ 36 w 89"/>
                  <a:gd name="T37" fmla="*/ 46 h 82"/>
                  <a:gd name="T38" fmla="*/ 34 w 89"/>
                  <a:gd name="T39" fmla="*/ 43 h 82"/>
                  <a:gd name="T40" fmla="*/ 32 w 89"/>
                  <a:gd name="T41" fmla="*/ 40 h 82"/>
                  <a:gd name="T42" fmla="*/ 31 w 89"/>
                  <a:gd name="T43" fmla="*/ 38 h 82"/>
                  <a:gd name="T44" fmla="*/ 29 w 89"/>
                  <a:gd name="T45" fmla="*/ 35 h 82"/>
                  <a:gd name="T46" fmla="*/ 28 w 89"/>
                  <a:gd name="T47" fmla="*/ 32 h 82"/>
                  <a:gd name="T48" fmla="*/ 26 w 89"/>
                  <a:gd name="T49" fmla="*/ 29 h 82"/>
                  <a:gd name="T50" fmla="*/ 24 w 89"/>
                  <a:gd name="T51" fmla="*/ 27 h 82"/>
                  <a:gd name="T52" fmla="*/ 23 w 89"/>
                  <a:gd name="T53" fmla="*/ 23 h 82"/>
                  <a:gd name="T54" fmla="*/ 22 w 89"/>
                  <a:gd name="T55" fmla="*/ 20 h 82"/>
                  <a:gd name="T56" fmla="*/ 21 w 89"/>
                  <a:gd name="T57" fmla="*/ 18 h 82"/>
                  <a:gd name="T58" fmla="*/ 21 w 89"/>
                  <a:gd name="T59" fmla="*/ 14 h 82"/>
                  <a:gd name="T60" fmla="*/ 15 w 89"/>
                  <a:gd name="T61" fmla="*/ 0 h 82"/>
                  <a:gd name="T62" fmla="*/ 13 w 89"/>
                  <a:gd name="T63" fmla="*/ 19 h 82"/>
                  <a:gd name="T64" fmla="*/ 15 w 89"/>
                  <a:gd name="T65" fmla="*/ 22 h 82"/>
                  <a:gd name="T66" fmla="*/ 16 w 89"/>
                  <a:gd name="T67" fmla="*/ 25 h 82"/>
                  <a:gd name="T68" fmla="*/ 17 w 89"/>
                  <a:gd name="T69" fmla="*/ 29 h 82"/>
                  <a:gd name="T70" fmla="*/ 19 w 89"/>
                  <a:gd name="T71" fmla="*/ 32 h 82"/>
                  <a:gd name="T72" fmla="*/ 21 w 89"/>
                  <a:gd name="T73" fmla="*/ 35 h 82"/>
                  <a:gd name="T74" fmla="*/ 22 w 89"/>
                  <a:gd name="T75" fmla="*/ 39 h 82"/>
                  <a:gd name="T76" fmla="*/ 24 w 89"/>
                  <a:gd name="T77" fmla="*/ 41 h 82"/>
                  <a:gd name="T78" fmla="*/ 26 w 89"/>
                  <a:gd name="T79" fmla="*/ 44 h 82"/>
                  <a:gd name="T80" fmla="*/ 28 w 89"/>
                  <a:gd name="T81" fmla="*/ 47 h 82"/>
                  <a:gd name="T82" fmla="*/ 30 w 89"/>
                  <a:gd name="T83" fmla="*/ 49 h 82"/>
                  <a:gd name="T84" fmla="*/ 32 w 89"/>
                  <a:gd name="T85" fmla="*/ 52 h 82"/>
                  <a:gd name="T86" fmla="*/ 34 w 89"/>
                  <a:gd name="T87" fmla="*/ 55 h 82"/>
                  <a:gd name="T88" fmla="*/ 37 w 89"/>
                  <a:gd name="T89" fmla="*/ 58 h 82"/>
                  <a:gd name="T90" fmla="*/ 40 w 89"/>
                  <a:gd name="T91" fmla="*/ 59 h 82"/>
                  <a:gd name="T92" fmla="*/ 42 w 89"/>
                  <a:gd name="T93" fmla="*/ 62 h 82"/>
                  <a:gd name="T94" fmla="*/ 45 w 89"/>
                  <a:gd name="T95" fmla="*/ 64 h 82"/>
                  <a:gd name="T96" fmla="*/ 48 w 89"/>
                  <a:gd name="T97" fmla="*/ 66 h 82"/>
                  <a:gd name="T98" fmla="*/ 51 w 89"/>
                  <a:gd name="T99" fmla="*/ 69 h 82"/>
                  <a:gd name="T100" fmla="*/ 53 w 89"/>
                  <a:gd name="T101" fmla="*/ 70 h 82"/>
                  <a:gd name="T102" fmla="*/ 57 w 89"/>
                  <a:gd name="T103" fmla="*/ 72 h 82"/>
                  <a:gd name="T104" fmla="*/ 60 w 89"/>
                  <a:gd name="T105" fmla="*/ 73 h 82"/>
                  <a:gd name="T106" fmla="*/ 62 w 89"/>
                  <a:gd name="T107" fmla="*/ 75 h 82"/>
                  <a:gd name="T108" fmla="*/ 66 w 89"/>
                  <a:gd name="T109" fmla="*/ 77 h 82"/>
                  <a:gd name="T110" fmla="*/ 70 w 89"/>
                  <a:gd name="T111" fmla="*/ 78 h 82"/>
                  <a:gd name="T112" fmla="*/ 72 w 89"/>
                  <a:gd name="T113" fmla="*/ 79 h 82"/>
                  <a:gd name="T114" fmla="*/ 76 w 89"/>
                  <a:gd name="T115" fmla="*/ 80 h 82"/>
                  <a:gd name="T116" fmla="*/ 80 w 89"/>
                  <a:gd name="T117" fmla="*/ 80 h 82"/>
                  <a:gd name="T118" fmla="*/ 83 w 89"/>
                  <a:gd name="T119" fmla="*/ 81 h 82"/>
                  <a:gd name="T120" fmla="*/ 87 w 89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" h="82">
                    <a:moveTo>
                      <a:pt x="88" y="74"/>
                    </a:moveTo>
                    <a:lnTo>
                      <a:pt x="88" y="74"/>
                    </a:lnTo>
                    <a:lnTo>
                      <a:pt x="87" y="74"/>
                    </a:lnTo>
                    <a:lnTo>
                      <a:pt x="87" y="74"/>
                    </a:lnTo>
                    <a:lnTo>
                      <a:pt x="86" y="74"/>
                    </a:lnTo>
                    <a:lnTo>
                      <a:pt x="86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2" y="73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79" y="72"/>
                    </a:lnTo>
                    <a:lnTo>
                      <a:pt x="79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4" y="71"/>
                    </a:lnTo>
                    <a:lnTo>
                      <a:pt x="74" y="71"/>
                    </a:lnTo>
                    <a:lnTo>
                      <a:pt x="73" y="71"/>
                    </a:lnTo>
                    <a:lnTo>
                      <a:pt x="73" y="71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8" y="69"/>
                    </a:lnTo>
                    <a:lnTo>
                      <a:pt x="67" y="69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65" y="68"/>
                    </a:lnTo>
                    <a:lnTo>
                      <a:pt x="65" y="68"/>
                    </a:lnTo>
                    <a:lnTo>
                      <a:pt x="65" y="68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9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9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32" y="21"/>
                    </a:lnTo>
                    <a:lnTo>
                      <a:pt x="37" y="15"/>
                    </a:lnTo>
                    <a:lnTo>
                      <a:pt x="15" y="0"/>
                    </a:lnTo>
                    <a:lnTo>
                      <a:pt x="0" y="22"/>
                    </a:lnTo>
                    <a:lnTo>
                      <a:pt x="7" y="26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5"/>
                    </a:lnTo>
                    <a:lnTo>
                      <a:pt x="27" y="45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2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4" y="55"/>
                    </a:lnTo>
                    <a:lnTo>
                      <a:pt x="35" y="55"/>
                    </a:lnTo>
                    <a:lnTo>
                      <a:pt x="35" y="56"/>
                    </a:lnTo>
                    <a:lnTo>
                      <a:pt x="36" y="56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8" y="58"/>
                    </a:lnTo>
                    <a:lnTo>
                      <a:pt x="38" y="59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3" y="63"/>
                    </a:lnTo>
                    <a:lnTo>
                      <a:pt x="43" y="63"/>
                    </a:lnTo>
                    <a:lnTo>
                      <a:pt x="43" y="63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48" y="67"/>
                    </a:lnTo>
                    <a:lnTo>
                      <a:pt x="49" y="67"/>
                    </a:lnTo>
                    <a:lnTo>
                      <a:pt x="49" y="67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1" y="68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4" y="70"/>
                    </a:lnTo>
                    <a:lnTo>
                      <a:pt x="55" y="70"/>
                    </a:lnTo>
                    <a:lnTo>
                      <a:pt x="55" y="71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60" y="73"/>
                    </a:lnTo>
                    <a:lnTo>
                      <a:pt x="60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3" y="75"/>
                    </a:lnTo>
                    <a:lnTo>
                      <a:pt x="63" y="75"/>
                    </a:lnTo>
                    <a:lnTo>
                      <a:pt x="64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7" y="77"/>
                    </a:lnTo>
                    <a:lnTo>
                      <a:pt x="67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1" y="79"/>
                    </a:lnTo>
                    <a:lnTo>
                      <a:pt x="71" y="79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3" y="79"/>
                    </a:lnTo>
                    <a:lnTo>
                      <a:pt x="73" y="79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79" y="80"/>
                    </a:lnTo>
                    <a:lnTo>
                      <a:pt x="79" y="80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1" y="8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3" y="81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5" y="81"/>
                    </a:lnTo>
                    <a:lnTo>
                      <a:pt x="86" y="81"/>
                    </a:lnTo>
                    <a:lnTo>
                      <a:pt x="86" y="82"/>
                    </a:lnTo>
                    <a:lnTo>
                      <a:pt x="87" y="82"/>
                    </a:lnTo>
                    <a:lnTo>
                      <a:pt x="87" y="82"/>
                    </a:lnTo>
                    <a:lnTo>
                      <a:pt x="88" y="82"/>
                    </a:lnTo>
                    <a:lnTo>
                      <a:pt x="88" y="82"/>
                    </a:lnTo>
                    <a:lnTo>
                      <a:pt x="89" y="75"/>
                    </a:lnTo>
                    <a:lnTo>
                      <a:pt x="89" y="75"/>
                    </a:lnTo>
                    <a:lnTo>
                      <a:pt x="88" y="74"/>
                    </a:lnTo>
                    <a:close/>
                  </a:path>
                </a:pathLst>
              </a:custGeom>
              <a:solidFill>
                <a:srgbClr val="5A9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3" name="Freeform 74">
                <a:extLst>
                  <a:ext uri="{FF2B5EF4-FFF2-40B4-BE49-F238E27FC236}">
                    <a16:creationId xmlns:a16="http://schemas.microsoft.com/office/drawing/2014/main" id="{68725F37-C584-4217-A52A-B9889FB46D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3088" y="3806825"/>
                <a:ext cx="133350" cy="136525"/>
              </a:xfrm>
              <a:custGeom>
                <a:avLst/>
                <a:gdLst>
                  <a:gd name="T0" fmla="*/ 92 w 92"/>
                  <a:gd name="T1" fmla="*/ 21 h 95"/>
                  <a:gd name="T2" fmla="*/ 46 w 92"/>
                  <a:gd name="T3" fmla="*/ 0 h 95"/>
                  <a:gd name="T4" fmla="*/ 0 w 92"/>
                  <a:gd name="T5" fmla="*/ 21 h 95"/>
                  <a:gd name="T6" fmla="*/ 0 w 92"/>
                  <a:gd name="T7" fmla="*/ 21 h 95"/>
                  <a:gd name="T8" fmla="*/ 0 w 92"/>
                  <a:gd name="T9" fmla="*/ 74 h 95"/>
                  <a:gd name="T10" fmla="*/ 46 w 92"/>
                  <a:gd name="T11" fmla="*/ 95 h 95"/>
                  <a:gd name="T12" fmla="*/ 92 w 92"/>
                  <a:gd name="T13" fmla="*/ 74 h 95"/>
                  <a:gd name="T14" fmla="*/ 92 w 92"/>
                  <a:gd name="T15" fmla="*/ 21 h 95"/>
                  <a:gd name="T16" fmla="*/ 46 w 92"/>
                  <a:gd name="T17" fmla="*/ 7 h 95"/>
                  <a:gd name="T18" fmla="*/ 85 w 92"/>
                  <a:gd name="T19" fmla="*/ 21 h 95"/>
                  <a:gd name="T20" fmla="*/ 46 w 92"/>
                  <a:gd name="T21" fmla="*/ 36 h 95"/>
                  <a:gd name="T22" fmla="*/ 7 w 92"/>
                  <a:gd name="T23" fmla="*/ 21 h 95"/>
                  <a:gd name="T24" fmla="*/ 46 w 92"/>
                  <a:gd name="T25" fmla="*/ 7 h 95"/>
                  <a:gd name="T26" fmla="*/ 46 w 92"/>
                  <a:gd name="T27" fmla="*/ 89 h 95"/>
                  <a:gd name="T28" fmla="*/ 7 w 92"/>
                  <a:gd name="T29" fmla="*/ 74 h 95"/>
                  <a:gd name="T30" fmla="*/ 7 w 92"/>
                  <a:gd name="T31" fmla="*/ 68 h 95"/>
                  <a:gd name="T32" fmla="*/ 46 w 92"/>
                  <a:gd name="T33" fmla="*/ 78 h 95"/>
                  <a:gd name="T34" fmla="*/ 85 w 92"/>
                  <a:gd name="T35" fmla="*/ 68 h 95"/>
                  <a:gd name="T36" fmla="*/ 85 w 92"/>
                  <a:gd name="T37" fmla="*/ 74 h 95"/>
                  <a:gd name="T38" fmla="*/ 46 w 92"/>
                  <a:gd name="T39" fmla="*/ 89 h 95"/>
                  <a:gd name="T40" fmla="*/ 46 w 92"/>
                  <a:gd name="T41" fmla="*/ 71 h 95"/>
                  <a:gd name="T42" fmla="*/ 7 w 92"/>
                  <a:gd name="T43" fmla="*/ 57 h 95"/>
                  <a:gd name="T44" fmla="*/ 7 w 92"/>
                  <a:gd name="T45" fmla="*/ 50 h 95"/>
                  <a:gd name="T46" fmla="*/ 46 w 92"/>
                  <a:gd name="T47" fmla="*/ 60 h 95"/>
                  <a:gd name="T48" fmla="*/ 85 w 92"/>
                  <a:gd name="T49" fmla="*/ 50 h 95"/>
                  <a:gd name="T50" fmla="*/ 85 w 92"/>
                  <a:gd name="T51" fmla="*/ 57 h 95"/>
                  <a:gd name="T52" fmla="*/ 46 w 92"/>
                  <a:gd name="T53" fmla="*/ 71 h 95"/>
                  <a:gd name="T54" fmla="*/ 46 w 92"/>
                  <a:gd name="T55" fmla="*/ 53 h 95"/>
                  <a:gd name="T56" fmla="*/ 7 w 92"/>
                  <a:gd name="T57" fmla="*/ 39 h 95"/>
                  <a:gd name="T58" fmla="*/ 7 w 92"/>
                  <a:gd name="T59" fmla="*/ 32 h 95"/>
                  <a:gd name="T60" fmla="*/ 46 w 92"/>
                  <a:gd name="T61" fmla="*/ 42 h 95"/>
                  <a:gd name="T62" fmla="*/ 85 w 92"/>
                  <a:gd name="T63" fmla="*/ 32 h 95"/>
                  <a:gd name="T64" fmla="*/ 85 w 92"/>
                  <a:gd name="T65" fmla="*/ 39 h 95"/>
                  <a:gd name="T66" fmla="*/ 46 w 92"/>
                  <a:gd name="T67" fmla="*/ 5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" h="95">
                    <a:moveTo>
                      <a:pt x="92" y="21"/>
                    </a:moveTo>
                    <a:cubicBezTo>
                      <a:pt x="92" y="9"/>
                      <a:pt x="72" y="0"/>
                      <a:pt x="46" y="0"/>
                    </a:cubicBezTo>
                    <a:cubicBezTo>
                      <a:pt x="2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6"/>
                      <a:pt x="20" y="95"/>
                      <a:pt x="46" y="95"/>
                    </a:cubicBezTo>
                    <a:cubicBezTo>
                      <a:pt x="72" y="95"/>
                      <a:pt x="92" y="86"/>
                      <a:pt x="92" y="74"/>
                    </a:cubicBezTo>
                    <a:cubicBezTo>
                      <a:pt x="92" y="21"/>
                      <a:pt x="92" y="21"/>
                      <a:pt x="92" y="21"/>
                    </a:cubicBezTo>
                    <a:close/>
                    <a:moveTo>
                      <a:pt x="46" y="7"/>
                    </a:moveTo>
                    <a:cubicBezTo>
                      <a:pt x="68" y="7"/>
                      <a:pt x="85" y="15"/>
                      <a:pt x="85" y="21"/>
                    </a:cubicBezTo>
                    <a:cubicBezTo>
                      <a:pt x="85" y="28"/>
                      <a:pt x="68" y="36"/>
                      <a:pt x="46" y="36"/>
                    </a:cubicBezTo>
                    <a:cubicBezTo>
                      <a:pt x="24" y="36"/>
                      <a:pt x="7" y="28"/>
                      <a:pt x="7" y="21"/>
                    </a:cubicBezTo>
                    <a:cubicBezTo>
                      <a:pt x="7" y="15"/>
                      <a:pt x="24" y="7"/>
                      <a:pt x="46" y="7"/>
                    </a:cubicBezTo>
                    <a:close/>
                    <a:moveTo>
                      <a:pt x="46" y="89"/>
                    </a:moveTo>
                    <a:cubicBezTo>
                      <a:pt x="24" y="89"/>
                      <a:pt x="7" y="81"/>
                      <a:pt x="7" y="7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15" y="74"/>
                      <a:pt x="29" y="78"/>
                      <a:pt x="46" y="78"/>
                    </a:cubicBezTo>
                    <a:cubicBezTo>
                      <a:pt x="63" y="78"/>
                      <a:pt x="77" y="74"/>
                      <a:pt x="85" y="68"/>
                    </a:cubicBezTo>
                    <a:cubicBezTo>
                      <a:pt x="85" y="74"/>
                      <a:pt x="85" y="74"/>
                      <a:pt x="85" y="74"/>
                    </a:cubicBezTo>
                    <a:cubicBezTo>
                      <a:pt x="85" y="81"/>
                      <a:pt x="68" y="89"/>
                      <a:pt x="46" y="89"/>
                    </a:cubicBezTo>
                    <a:close/>
                    <a:moveTo>
                      <a:pt x="46" y="71"/>
                    </a:moveTo>
                    <a:cubicBezTo>
                      <a:pt x="24" y="71"/>
                      <a:pt x="7" y="63"/>
                      <a:pt x="7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5" y="56"/>
                      <a:pt x="29" y="60"/>
                      <a:pt x="46" y="60"/>
                    </a:cubicBezTo>
                    <a:cubicBezTo>
                      <a:pt x="63" y="60"/>
                      <a:pt x="77" y="56"/>
                      <a:pt x="85" y="50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5" y="63"/>
                      <a:pt x="68" y="71"/>
                      <a:pt x="46" y="71"/>
                    </a:cubicBezTo>
                    <a:close/>
                    <a:moveTo>
                      <a:pt x="46" y="53"/>
                    </a:moveTo>
                    <a:cubicBezTo>
                      <a:pt x="24" y="53"/>
                      <a:pt x="7" y="46"/>
                      <a:pt x="7" y="3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5" y="38"/>
                      <a:pt x="29" y="42"/>
                      <a:pt x="46" y="42"/>
                    </a:cubicBezTo>
                    <a:cubicBezTo>
                      <a:pt x="63" y="42"/>
                      <a:pt x="77" y="38"/>
                      <a:pt x="85" y="32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46"/>
                      <a:pt x="68" y="53"/>
                      <a:pt x="46" y="53"/>
                    </a:cubicBezTo>
                    <a:close/>
                  </a:path>
                </a:pathLst>
              </a:custGeom>
              <a:solidFill>
                <a:srgbClr val="5A9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4" name="Freeform 75">
                <a:extLst>
                  <a:ext uri="{FF2B5EF4-FFF2-40B4-BE49-F238E27FC236}">
                    <a16:creationId xmlns:a16="http://schemas.microsoft.com/office/drawing/2014/main" id="{7ECDFDD5-B99C-4E6B-8BE2-71922EA2C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6238" y="3635375"/>
                <a:ext cx="131763" cy="136525"/>
              </a:xfrm>
              <a:custGeom>
                <a:avLst/>
                <a:gdLst>
                  <a:gd name="T0" fmla="*/ 91 w 91"/>
                  <a:gd name="T1" fmla="*/ 74 h 95"/>
                  <a:gd name="T2" fmla="*/ 91 w 91"/>
                  <a:gd name="T3" fmla="*/ 21 h 95"/>
                  <a:gd name="T4" fmla="*/ 91 w 91"/>
                  <a:gd name="T5" fmla="*/ 21 h 95"/>
                  <a:gd name="T6" fmla="*/ 46 w 91"/>
                  <a:gd name="T7" fmla="*/ 0 h 95"/>
                  <a:gd name="T8" fmla="*/ 0 w 91"/>
                  <a:gd name="T9" fmla="*/ 21 h 95"/>
                  <a:gd name="T10" fmla="*/ 0 w 91"/>
                  <a:gd name="T11" fmla="*/ 21 h 95"/>
                  <a:gd name="T12" fmla="*/ 0 w 91"/>
                  <a:gd name="T13" fmla="*/ 74 h 95"/>
                  <a:gd name="T14" fmla="*/ 46 w 91"/>
                  <a:gd name="T15" fmla="*/ 95 h 95"/>
                  <a:gd name="T16" fmla="*/ 91 w 91"/>
                  <a:gd name="T17" fmla="*/ 74 h 95"/>
                  <a:gd name="T18" fmla="*/ 46 w 91"/>
                  <a:gd name="T19" fmla="*/ 6 h 95"/>
                  <a:gd name="T20" fmla="*/ 85 w 91"/>
                  <a:gd name="T21" fmla="*/ 21 h 95"/>
                  <a:gd name="T22" fmla="*/ 46 w 91"/>
                  <a:gd name="T23" fmla="*/ 35 h 95"/>
                  <a:gd name="T24" fmla="*/ 7 w 91"/>
                  <a:gd name="T25" fmla="*/ 21 h 95"/>
                  <a:gd name="T26" fmla="*/ 46 w 91"/>
                  <a:gd name="T27" fmla="*/ 6 h 95"/>
                  <a:gd name="T28" fmla="*/ 7 w 91"/>
                  <a:gd name="T29" fmla="*/ 32 h 95"/>
                  <a:gd name="T30" fmla="*/ 46 w 91"/>
                  <a:gd name="T31" fmla="*/ 42 h 95"/>
                  <a:gd name="T32" fmla="*/ 85 w 91"/>
                  <a:gd name="T33" fmla="*/ 32 h 95"/>
                  <a:gd name="T34" fmla="*/ 85 w 91"/>
                  <a:gd name="T35" fmla="*/ 38 h 95"/>
                  <a:gd name="T36" fmla="*/ 46 w 91"/>
                  <a:gd name="T37" fmla="*/ 53 h 95"/>
                  <a:gd name="T38" fmla="*/ 7 w 91"/>
                  <a:gd name="T39" fmla="*/ 38 h 95"/>
                  <a:gd name="T40" fmla="*/ 7 w 91"/>
                  <a:gd name="T41" fmla="*/ 32 h 95"/>
                  <a:gd name="T42" fmla="*/ 7 w 91"/>
                  <a:gd name="T43" fmla="*/ 50 h 95"/>
                  <a:gd name="T44" fmla="*/ 46 w 91"/>
                  <a:gd name="T45" fmla="*/ 59 h 95"/>
                  <a:gd name="T46" fmla="*/ 85 w 91"/>
                  <a:gd name="T47" fmla="*/ 50 h 95"/>
                  <a:gd name="T48" fmla="*/ 85 w 91"/>
                  <a:gd name="T49" fmla="*/ 56 h 95"/>
                  <a:gd name="T50" fmla="*/ 46 w 91"/>
                  <a:gd name="T51" fmla="*/ 70 h 95"/>
                  <a:gd name="T52" fmla="*/ 7 w 91"/>
                  <a:gd name="T53" fmla="*/ 56 h 95"/>
                  <a:gd name="T54" fmla="*/ 7 w 91"/>
                  <a:gd name="T55" fmla="*/ 50 h 95"/>
                  <a:gd name="T56" fmla="*/ 7 w 91"/>
                  <a:gd name="T57" fmla="*/ 74 h 95"/>
                  <a:gd name="T58" fmla="*/ 7 w 91"/>
                  <a:gd name="T59" fmla="*/ 67 h 95"/>
                  <a:gd name="T60" fmla="*/ 46 w 91"/>
                  <a:gd name="T61" fmla="*/ 77 h 95"/>
                  <a:gd name="T62" fmla="*/ 85 w 91"/>
                  <a:gd name="T63" fmla="*/ 67 h 95"/>
                  <a:gd name="T64" fmla="*/ 85 w 91"/>
                  <a:gd name="T65" fmla="*/ 74 h 95"/>
                  <a:gd name="T66" fmla="*/ 46 w 91"/>
                  <a:gd name="T67" fmla="*/ 88 h 95"/>
                  <a:gd name="T68" fmla="*/ 7 w 91"/>
                  <a:gd name="T69" fmla="*/ 7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95">
                    <a:moveTo>
                      <a:pt x="91" y="74"/>
                    </a:move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9"/>
                      <a:pt x="72" y="0"/>
                      <a:pt x="46" y="0"/>
                    </a:cubicBezTo>
                    <a:cubicBezTo>
                      <a:pt x="2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6"/>
                      <a:pt x="20" y="95"/>
                      <a:pt x="46" y="95"/>
                    </a:cubicBezTo>
                    <a:cubicBezTo>
                      <a:pt x="72" y="95"/>
                      <a:pt x="91" y="86"/>
                      <a:pt x="91" y="74"/>
                    </a:cubicBezTo>
                    <a:close/>
                    <a:moveTo>
                      <a:pt x="46" y="6"/>
                    </a:moveTo>
                    <a:cubicBezTo>
                      <a:pt x="68" y="6"/>
                      <a:pt x="85" y="14"/>
                      <a:pt x="85" y="21"/>
                    </a:cubicBezTo>
                    <a:cubicBezTo>
                      <a:pt x="85" y="28"/>
                      <a:pt x="68" y="35"/>
                      <a:pt x="46" y="35"/>
                    </a:cubicBezTo>
                    <a:cubicBezTo>
                      <a:pt x="23" y="35"/>
                      <a:pt x="7" y="28"/>
                      <a:pt x="7" y="21"/>
                    </a:cubicBezTo>
                    <a:cubicBezTo>
                      <a:pt x="7" y="14"/>
                      <a:pt x="23" y="6"/>
                      <a:pt x="46" y="6"/>
                    </a:cubicBezTo>
                    <a:close/>
                    <a:moveTo>
                      <a:pt x="7" y="32"/>
                    </a:moveTo>
                    <a:cubicBezTo>
                      <a:pt x="15" y="38"/>
                      <a:pt x="29" y="42"/>
                      <a:pt x="46" y="42"/>
                    </a:cubicBezTo>
                    <a:cubicBezTo>
                      <a:pt x="63" y="42"/>
                      <a:pt x="77" y="38"/>
                      <a:pt x="85" y="32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45"/>
                      <a:pt x="68" y="53"/>
                      <a:pt x="46" y="53"/>
                    </a:cubicBezTo>
                    <a:cubicBezTo>
                      <a:pt x="23" y="53"/>
                      <a:pt x="7" y="45"/>
                      <a:pt x="7" y="38"/>
                    </a:cubicBezTo>
                    <a:lnTo>
                      <a:pt x="7" y="32"/>
                    </a:lnTo>
                    <a:close/>
                    <a:moveTo>
                      <a:pt x="7" y="50"/>
                    </a:moveTo>
                    <a:cubicBezTo>
                      <a:pt x="15" y="56"/>
                      <a:pt x="29" y="59"/>
                      <a:pt x="46" y="59"/>
                    </a:cubicBezTo>
                    <a:cubicBezTo>
                      <a:pt x="63" y="59"/>
                      <a:pt x="77" y="56"/>
                      <a:pt x="85" y="50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63"/>
                      <a:pt x="68" y="70"/>
                      <a:pt x="46" y="70"/>
                    </a:cubicBezTo>
                    <a:cubicBezTo>
                      <a:pt x="23" y="70"/>
                      <a:pt x="7" y="63"/>
                      <a:pt x="7" y="56"/>
                    </a:cubicBezTo>
                    <a:lnTo>
                      <a:pt x="7" y="50"/>
                    </a:lnTo>
                    <a:close/>
                    <a:moveTo>
                      <a:pt x="7" y="74"/>
                    </a:moveTo>
                    <a:cubicBezTo>
                      <a:pt x="7" y="67"/>
                      <a:pt x="7" y="67"/>
                      <a:pt x="7" y="67"/>
                    </a:cubicBezTo>
                    <a:cubicBezTo>
                      <a:pt x="15" y="73"/>
                      <a:pt x="29" y="77"/>
                      <a:pt x="46" y="77"/>
                    </a:cubicBezTo>
                    <a:cubicBezTo>
                      <a:pt x="63" y="77"/>
                      <a:pt x="77" y="73"/>
                      <a:pt x="85" y="67"/>
                    </a:cubicBezTo>
                    <a:cubicBezTo>
                      <a:pt x="85" y="74"/>
                      <a:pt x="85" y="74"/>
                      <a:pt x="85" y="74"/>
                    </a:cubicBezTo>
                    <a:cubicBezTo>
                      <a:pt x="85" y="80"/>
                      <a:pt x="68" y="88"/>
                      <a:pt x="46" y="88"/>
                    </a:cubicBezTo>
                    <a:cubicBezTo>
                      <a:pt x="23" y="88"/>
                      <a:pt x="7" y="80"/>
                      <a:pt x="7" y="74"/>
                    </a:cubicBezTo>
                    <a:close/>
                  </a:path>
                </a:pathLst>
              </a:custGeom>
              <a:solidFill>
                <a:srgbClr val="0F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96" name="Text Placeholder 15">
            <a:extLst>
              <a:ext uri="{FF2B5EF4-FFF2-40B4-BE49-F238E27FC236}">
                <a16:creationId xmlns:a16="http://schemas.microsoft.com/office/drawing/2014/main" id="{2997BA03-F34F-4A4A-A8EF-8E8242679C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666" y="668024"/>
            <a:ext cx="4092383" cy="454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97" name="Text Placeholder 15">
            <a:extLst>
              <a:ext uri="{FF2B5EF4-FFF2-40B4-BE49-F238E27FC236}">
                <a16:creationId xmlns:a16="http://schemas.microsoft.com/office/drawing/2014/main" id="{179CEB17-38DD-4ADE-BEA3-85AA8BB86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66" y="1236989"/>
            <a:ext cx="4092383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99" name="Text Placeholder 16">
            <a:extLst>
              <a:ext uri="{FF2B5EF4-FFF2-40B4-BE49-F238E27FC236}">
                <a16:creationId xmlns:a16="http://schemas.microsoft.com/office/drawing/2014/main" id="{4F9ADB33-C688-4B22-8747-9FB88DEC66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666" y="3249145"/>
            <a:ext cx="4092383" cy="963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F1BA2-6629-4809-8DAD-7134EE2C9E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16C6B-5CC2-450E-B47D-CB103289D9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6B17ACF-8DA5-428C-BEEB-9489DD0014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490" y="1609165"/>
            <a:ext cx="3957614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A2F47-279E-497C-84E1-F73B57C4EE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9798" y="1609165"/>
            <a:ext cx="3957614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F1301A-EAF6-485A-A9EB-B12711F1BE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3925F2C-982E-4FA7-9E31-8EF27E52B2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9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Column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16C6B-5CC2-450E-B47D-CB103289D9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6B17ACF-8DA5-428C-BEEB-9489DD0014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490" y="1609165"/>
            <a:ext cx="3957614" cy="257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A2F47-279E-497C-84E1-F73B57C4EE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9798" y="1609165"/>
            <a:ext cx="3957614" cy="257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881FB4A-1041-43AB-8CCF-293DC79EBF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1C68359-D2FF-48C7-AFCA-D4303135BB3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E66651F-FDCE-4E81-AA1E-7B7CB17245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37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4C9AF-A091-4B23-AB15-12ECA15E0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C487B20-815B-4330-B769-81AC437C4C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7098C79-7D2E-4BB1-B1C9-83793D5B78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D4743F6-FA71-463D-A339-654D324CAA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D3741B-D369-40A6-BA31-3C5573268B6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0A269F4-8EE0-455F-8786-1ABC9E02C0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97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4C9AF-A091-4B23-AB15-12ECA15E0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C487B20-815B-4330-B769-81AC437C4C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58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7098C79-7D2E-4BB1-B1C9-83793D5B78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58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D4743F6-FA71-463D-A339-654D324CAA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58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BD4F65-B360-4D10-A84C-E2191923C1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6E131E-40D5-4940-BC19-A7105B67496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2DE8790-30E6-4651-BBEE-97E66CB2EF9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7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f(x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0EF72E-B5DD-4549-85E4-9A4C0687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747146"/>
            <a:ext cx="6072091" cy="378873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C0B8E-63D6-4676-AEB1-8C014652B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076D796-EB62-42FD-8075-6044FECAC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A545E7D-FE2D-4B0D-B752-26985E1DD8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D4D7D22-ED21-4CB5-9F3F-F1722B973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0D38F13-4176-4191-B66D-4094B2852BC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B3481C3-1FF5-4362-897F-5F80D0C87D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_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7BD256A-2A49-48E4-B444-4C929191DA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4766914 h 5143500"/>
              <a:gd name="connsiteX3" fmla="*/ 9144000 w 9144000"/>
              <a:gd name="connsiteY3" fmla="*/ 5143499 h 5143500"/>
              <a:gd name="connsiteX4" fmla="*/ 9144000 w 9144000"/>
              <a:gd name="connsiteY4" fmla="*/ 5143500 h 5143500"/>
              <a:gd name="connsiteX5" fmla="*/ 0 w 9144000"/>
              <a:gd name="connsiteY5" fmla="*/ 5143500 h 5143500"/>
              <a:gd name="connsiteX6" fmla="*/ 0 w 9144000"/>
              <a:gd name="connsiteY6" fmla="*/ 5143499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5143499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846263"/>
            <a:ext cx="8388000" cy="96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3065116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681ACB7-C2EE-4AB9-84E9-E996EFEAB5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3697907"/>
            <a:ext cx="8388000" cy="41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6549F-9982-4BA6-882E-5308FE9ACF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1D1651ED-31B1-4424-9446-8F11550FE7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70" y="876300"/>
            <a:ext cx="1882775" cy="466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r>
              <a:rPr lang="pl-PL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77641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f(x)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0EF72E-B5DD-4549-85E4-9A4C0687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747146"/>
            <a:ext cx="6072091" cy="378873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C0B8E-63D6-4676-AEB1-8C014652B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076D796-EB62-42FD-8075-6044FECAC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586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A545E7D-FE2D-4B0D-B752-26985E1DD8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586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D4D7D22-ED21-4CB5-9F3F-F1722B973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586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2E8CEF2-8703-4363-BF59-E7DD20B724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48AB912-9C5B-4A6A-8A02-5BF50931F06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10D4A83-45C7-432D-A6DA-E2931135441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414CC-D18F-4AB8-B0DD-A76695EC7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965D1-F53D-44BD-8E31-72FB6E841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4C0BD9C-A9E3-4583-9C92-2F29BE406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81C47A3-5552-48EA-92C9-70DE918262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8764D79-67D8-4A9F-B868-A6DA6A3630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3AA3C47-DF13-467D-A449-28F0435403B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2C4DEE6-0E69-42F3-8E26-873FD1DADF4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Map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414CC-D18F-4AB8-B0DD-A76695EC7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965D1-F53D-44BD-8E31-72FB6E841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4C0BD9C-A9E3-4583-9C92-2F29BE406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57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81C47A3-5552-48EA-92C9-70DE918262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57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8764D79-67D8-4A9F-B868-A6DA6A3630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57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58A233-517A-4B8E-8370-F6B390FE11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17C1653-4EC7-4E94-8A90-093D8FC6B1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22E3A4C7-8F31-42BA-92EB-D04F7358A92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1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D3159-83A2-4BBE-803F-587FAAA39E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C559-F2A7-47EB-978B-F90221DD9C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363" y="1609164"/>
            <a:ext cx="8385275" cy="2874045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514350" indent="-171450">
              <a:buFontTx/>
              <a:buBlip>
                <a:blip r:embed="rId2"/>
              </a:buBlip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sz="1200">
                <a:solidFill>
                  <a:srgbClr val="0F253F"/>
                </a:solidFill>
                <a:latin typeface="Neo Sans Pro" panose="020B0504030504040204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sz="1000">
                <a:solidFill>
                  <a:srgbClr val="0F253F"/>
                </a:solidFill>
                <a:latin typeface="Neo Sans Pro" panose="020B0504030504040204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sz="800">
                <a:solidFill>
                  <a:srgbClr val="0F253F"/>
                </a:solidFill>
                <a:latin typeface="Neo Sans Pro" panose="020B05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541322-00EC-463C-95F1-DBF232E4A4A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2CC6C57-031D-47F4-ACB8-F83EAABA5F8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8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ullet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D3159-83A2-4BBE-803F-587FAAA39E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C559-F2A7-47EB-978B-F90221DD9C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363" y="1609165"/>
            <a:ext cx="8385275" cy="2676036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514350" indent="-171450">
              <a:buFontTx/>
              <a:buBlip>
                <a:blip r:embed="rId2"/>
              </a:buBlip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sz="1200">
                <a:solidFill>
                  <a:srgbClr val="0F253F"/>
                </a:solidFill>
                <a:latin typeface="Neo Sans Pro" panose="020B0504030504040204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sz="1000">
                <a:solidFill>
                  <a:srgbClr val="0F253F"/>
                </a:solidFill>
                <a:latin typeface="Neo Sans Pro" panose="020B0504030504040204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sz="800">
                <a:solidFill>
                  <a:srgbClr val="0F253F"/>
                </a:solidFill>
                <a:latin typeface="Neo Sans Pro" panose="020B05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CA11F8-0730-4801-8D61-38C9E181CB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8DD193C-4F37-4DFC-ABF3-200041677A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257D348E-DD83-46B3-B8C1-BE42EAE119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6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D8DAE-71FD-4003-8642-6EC319108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34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ECD786F-E3F9-41F5-8A10-175FDD7348EA}"/>
              </a:ext>
            </a:extLst>
          </p:cNvPr>
          <p:cNvSpPr/>
          <p:nvPr userDrawn="1"/>
        </p:nvSpPr>
        <p:spPr>
          <a:xfrm flipV="1">
            <a:off x="0" y="482"/>
            <a:ext cx="4182386" cy="4776718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F9F7AA4-28E9-46BA-8E39-55EFF8A16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248" y="689191"/>
            <a:ext cx="1882647" cy="468000"/>
          </a:xfrm>
          <a:prstGeom prst="rect">
            <a:avLst/>
          </a:prstGeom>
        </p:spPr>
      </p:pic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8DE8BB8-9E9A-470F-9A4D-C73653723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248" y="1481708"/>
            <a:ext cx="3896138" cy="454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0F1505EA-A8F3-49DD-B8F8-615E83AA7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248" y="2796818"/>
            <a:ext cx="3896138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6CC0E19-4C1B-4D90-BF67-0A8CAD826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248" y="3458659"/>
            <a:ext cx="3896138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8D63C-0480-486F-8377-5FE843F6D6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370F92-1852-4BC6-86FC-77B163889A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82386" y="0"/>
            <a:ext cx="4960937" cy="477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5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9D8D13-445C-441C-B020-8B4366D21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499 h 5143500"/>
              <a:gd name="connsiteX1" fmla="*/ 9144000 w 9144000"/>
              <a:gd name="connsiteY1" fmla="*/ 5143499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4766914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0" y="4766914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D375F9-6985-4478-AF4F-7442A00DF99A}"/>
              </a:ext>
            </a:extLst>
          </p:cNvPr>
          <p:cNvSpPr/>
          <p:nvPr userDrawn="1"/>
        </p:nvSpPr>
        <p:spPr>
          <a:xfrm flipV="1">
            <a:off x="0" y="2504660"/>
            <a:ext cx="9144000" cy="2272056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7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8DE8BB8-9E9A-470F-9A4D-C73653723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248" y="2793364"/>
            <a:ext cx="8502910" cy="454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0F1505EA-A8F3-49DD-B8F8-615E83AA7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248" y="3467181"/>
            <a:ext cx="8502910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6CC0E19-4C1B-4D90-BF67-0A8CAD826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247" y="4184394"/>
            <a:ext cx="8502911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DE8E0B-BD86-43E9-84EC-EBCFB968E4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41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ECD786F-E3F9-41F5-8A10-175FDD7348EA}"/>
              </a:ext>
            </a:extLst>
          </p:cNvPr>
          <p:cNvSpPr/>
          <p:nvPr userDrawn="1"/>
        </p:nvSpPr>
        <p:spPr>
          <a:xfrm flipV="1">
            <a:off x="0" y="0"/>
            <a:ext cx="4182386" cy="4770000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F9F7AA4-28E9-46BA-8E39-55EFF8A16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5033" y="257647"/>
            <a:ext cx="1224048" cy="304281"/>
          </a:xfrm>
          <a:prstGeom prst="rect">
            <a:avLst/>
          </a:prstGeom>
        </p:spPr>
      </p:pic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8DE8BB8-9E9A-470F-9A4D-C73653723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182" y="2512123"/>
            <a:ext cx="3964022" cy="4547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0F1505EA-A8F3-49DD-B8F8-615E83AA7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82" y="3042758"/>
            <a:ext cx="3964022" cy="2935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6CC0E19-4C1B-4D90-BF67-0A8CAD826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82" y="3778136"/>
            <a:ext cx="3964022" cy="4980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8D63C-0480-486F-8377-5FE843F6D6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370F92-1852-4BC6-86FC-77B163889A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82386" y="-3049"/>
            <a:ext cx="4960937" cy="477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B1D7F-9FEE-40D6-B742-275DBED9BEEB}"/>
              </a:ext>
            </a:extLst>
          </p:cNvPr>
          <p:cNvSpPr txBox="1"/>
          <p:nvPr userDrawn="1"/>
        </p:nvSpPr>
        <p:spPr>
          <a:xfrm>
            <a:off x="-677" y="747317"/>
            <a:ext cx="4182385" cy="363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>
                <a:solidFill>
                  <a:schemeClr val="bg1"/>
                </a:solidFill>
                <a:latin typeface="Neo Sans Std" panose="020B0504030504040204" pitchFamily="34" charset="0"/>
              </a:rPr>
              <a:t>C</a:t>
            </a:r>
            <a:r>
              <a:rPr lang="en-US" sz="3200" err="1">
                <a:solidFill>
                  <a:schemeClr val="bg1"/>
                </a:solidFill>
                <a:latin typeface="Neo Sans Std" panose="020B0504030504040204" pitchFamily="34" charset="0"/>
              </a:rPr>
              <a:t>ontact</a:t>
            </a:r>
            <a:r>
              <a:rPr lang="en-US" sz="3200">
                <a:solidFill>
                  <a:schemeClr val="bg1"/>
                </a:solidFill>
                <a:latin typeface="Neo Sans Std" panose="020B0504030504040204" pitchFamily="34" charset="0"/>
              </a:rPr>
              <a:t> </a:t>
            </a:r>
            <a:r>
              <a:rPr lang="pl-PL" sz="3200">
                <a:solidFill>
                  <a:schemeClr val="bg1"/>
                </a:solidFill>
                <a:latin typeface="Neo Sans Std" panose="020B0504030504040204" pitchFamily="34" charset="0"/>
              </a:rPr>
              <a:t>U</a:t>
            </a:r>
            <a:r>
              <a:rPr lang="en-US" sz="3200">
                <a:solidFill>
                  <a:schemeClr val="bg1"/>
                </a:solidFill>
                <a:latin typeface="Neo Sans Std" panose="020B0504030504040204" pitchFamily="34" charset="0"/>
              </a:rPr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EC208-62A3-4F3B-84E6-06E0CB4EA859}"/>
              </a:ext>
            </a:extLst>
          </p:cNvPr>
          <p:cNvSpPr/>
          <p:nvPr userDrawn="1"/>
        </p:nvSpPr>
        <p:spPr>
          <a:xfrm>
            <a:off x="1656917" y="2260842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2EA4F8-3AEE-47D3-A7F5-F79095A1F978}"/>
              </a:ext>
            </a:extLst>
          </p:cNvPr>
          <p:cNvSpPr/>
          <p:nvPr userDrawn="1"/>
        </p:nvSpPr>
        <p:spPr>
          <a:xfrm>
            <a:off x="1650375" y="3498352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A5C292E-BFA3-423A-AB73-8F4E10200B3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9165" y="1301518"/>
            <a:ext cx="3963380" cy="34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5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29890D9-E681-47E5-95AC-1CA9EB2F0D62}"/>
              </a:ext>
            </a:extLst>
          </p:cNvPr>
          <p:cNvSpPr/>
          <p:nvPr userDrawn="1"/>
        </p:nvSpPr>
        <p:spPr>
          <a:xfrm flipV="1">
            <a:off x="0" y="1338014"/>
            <a:ext cx="4510584" cy="34289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49ABAA-40D1-44AD-A438-E7AE92DE750E}"/>
              </a:ext>
            </a:extLst>
          </p:cNvPr>
          <p:cNvSpPr/>
          <p:nvPr userDrawn="1"/>
        </p:nvSpPr>
        <p:spPr>
          <a:xfrm flipV="1">
            <a:off x="4633416" y="1337741"/>
            <a:ext cx="4510584" cy="34289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338017"/>
            <a:ext cx="4510585" cy="16448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152931"/>
            <a:ext cx="4510585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3470829"/>
            <a:ext cx="4510585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1" y="3855566"/>
            <a:ext cx="4510585" cy="8033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902052" y="3759715"/>
            <a:ext cx="706477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CAC527A-E9C0-4C39-89D9-8DE38606A4A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633415" y="1338017"/>
            <a:ext cx="4510585" cy="16448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D12D459-EE48-4452-B8CB-959AFC5F423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3415" y="3152931"/>
            <a:ext cx="4510585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99567778-CEF8-43F1-9CAF-797534CCF7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33415" y="3470829"/>
            <a:ext cx="4510585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4F6C5D13-0351-4A44-A184-8E38122D6C1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33415" y="3855566"/>
            <a:ext cx="4510585" cy="8033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54D7D9-A97C-49AB-9124-F41A42E673CF}"/>
              </a:ext>
            </a:extLst>
          </p:cNvPr>
          <p:cNvSpPr/>
          <p:nvPr userDrawn="1"/>
        </p:nvSpPr>
        <p:spPr>
          <a:xfrm>
            <a:off x="6535468" y="3759715"/>
            <a:ext cx="706477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3889518-CC44-4263-9DD4-70E79EFA074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D1213CB-8DD6-4D11-9A5C-904D41DF5A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9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4AF8A93-3A0F-485B-93CC-CB2C6F6C3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1216599"/>
            <a:ext cx="8388000" cy="47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E3771CC-08CA-42D6-90BD-76D0D756B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00" y="1761546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9FC656D-D61A-4432-A27B-E573FB7CE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2379663"/>
            <a:ext cx="8388000" cy="1801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0001B-34BF-475B-8022-4816F3E5CF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1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E8AF0FD-DF03-4033-B006-ECB03663C7DD}"/>
              </a:ext>
            </a:extLst>
          </p:cNvPr>
          <p:cNvSpPr/>
          <p:nvPr userDrawn="1"/>
        </p:nvSpPr>
        <p:spPr>
          <a:xfrm flipV="1">
            <a:off x="6156000" y="2750539"/>
            <a:ext cx="2988000" cy="20161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C7DA40-51BA-41B8-B745-571F303C929B}"/>
              </a:ext>
            </a:extLst>
          </p:cNvPr>
          <p:cNvSpPr/>
          <p:nvPr userDrawn="1"/>
        </p:nvSpPr>
        <p:spPr>
          <a:xfrm flipV="1">
            <a:off x="3079387" y="2750813"/>
            <a:ext cx="2988000" cy="20161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65999-E0D7-4864-90D4-C2DD4EE099A7}"/>
              </a:ext>
            </a:extLst>
          </p:cNvPr>
          <p:cNvSpPr/>
          <p:nvPr userDrawn="1"/>
        </p:nvSpPr>
        <p:spPr>
          <a:xfrm flipV="1">
            <a:off x="0" y="2751087"/>
            <a:ext cx="2988000" cy="20161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38018"/>
            <a:ext cx="2988000" cy="14127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23275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347997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732734"/>
            <a:ext cx="2988000" cy="1033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230AD98-1917-4394-B12A-52A48FA9BFB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79387" y="1338018"/>
            <a:ext cx="2988000" cy="14127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6830388-711A-44C2-A7DC-3681CBC852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74387" y="3023275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69E03F86-1E09-4B5F-8D88-9E92062EDE3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74388" y="3347997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C0C6EE34-F1DE-47C6-86FE-7BB8BF22AB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74387" y="3732734"/>
            <a:ext cx="2988000" cy="1033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8A187AF-2B52-4669-BE38-3A147FA5845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56000" y="1338018"/>
            <a:ext cx="2988000" cy="14127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CDF0841-4405-445D-BC59-1B1207E40C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6000" y="3023275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BF86CA40-2C57-45ED-8F55-4CAD77D678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6000" y="3347997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B4B11D61-3387-4075-974E-B4E46EA954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6000" y="3732734"/>
            <a:ext cx="2988000" cy="1033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260000" y="3636883"/>
            <a:ext cx="468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7D056-1AF6-4A1C-B659-7284A5A00E77}"/>
              </a:ext>
            </a:extLst>
          </p:cNvPr>
          <p:cNvSpPr/>
          <p:nvPr userDrawn="1"/>
        </p:nvSpPr>
        <p:spPr>
          <a:xfrm>
            <a:off x="4340774" y="3636883"/>
            <a:ext cx="468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DF90B2-3A14-41E2-A426-CAFA8FD2879F}"/>
              </a:ext>
            </a:extLst>
          </p:cNvPr>
          <p:cNvSpPr/>
          <p:nvPr userDrawn="1"/>
        </p:nvSpPr>
        <p:spPr>
          <a:xfrm>
            <a:off x="7421548" y="3636883"/>
            <a:ext cx="468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9C7A015-D5D5-46F0-8A27-58FC8E97570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674A44-B405-4535-8B1D-5C5A1E6386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4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66D65-5FE0-4A74-8A59-B17A7BD73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71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G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0EF72E-B5DD-4549-85E4-9A4C0687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747146"/>
            <a:ext cx="6072091" cy="378873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C0B8E-63D6-4676-AEB1-8C014652B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6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G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414CC-D18F-4AB8-B0DD-A76695EC7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965D1-F53D-44BD-8E31-72FB6E841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8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512BACB-EAA2-4E08-9406-CA93DA4022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213463"/>
          </a:xfrm>
          <a:custGeom>
            <a:avLst/>
            <a:gdLst>
              <a:gd name="connsiteX0" fmla="*/ 0 w 9144000"/>
              <a:gd name="connsiteY0" fmla="*/ 0 h 3213463"/>
              <a:gd name="connsiteX1" fmla="*/ 9144000 w 9144000"/>
              <a:gd name="connsiteY1" fmla="*/ 0 h 3213463"/>
              <a:gd name="connsiteX2" fmla="*/ 9144000 w 9144000"/>
              <a:gd name="connsiteY2" fmla="*/ 3213463 h 3213463"/>
              <a:gd name="connsiteX3" fmla="*/ 0 w 9144000"/>
              <a:gd name="connsiteY3" fmla="*/ 3213463 h 32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213463">
                <a:moveTo>
                  <a:pt x="0" y="0"/>
                </a:moveTo>
                <a:lnTo>
                  <a:pt x="9144000" y="0"/>
                </a:lnTo>
                <a:lnTo>
                  <a:pt x="9144000" y="3213463"/>
                </a:lnTo>
                <a:lnTo>
                  <a:pt x="0" y="32134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A327B-57AA-4C37-AC01-99FA739B5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27" y="2820848"/>
            <a:ext cx="5776686" cy="324938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313" y="3753391"/>
            <a:ext cx="8392099" cy="858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313" y="4689383"/>
            <a:ext cx="8392099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A2915D3-16A4-4D4E-A37A-BB2DC7C415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650" y="3333750"/>
            <a:ext cx="1347788" cy="333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1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512BACB-EAA2-4E08-9406-CA93DA4022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213463"/>
          </a:xfrm>
          <a:custGeom>
            <a:avLst/>
            <a:gdLst>
              <a:gd name="connsiteX0" fmla="*/ 0 w 9144000"/>
              <a:gd name="connsiteY0" fmla="*/ 0 h 3213463"/>
              <a:gd name="connsiteX1" fmla="*/ 9144000 w 9144000"/>
              <a:gd name="connsiteY1" fmla="*/ 0 h 3213463"/>
              <a:gd name="connsiteX2" fmla="*/ 9144000 w 9144000"/>
              <a:gd name="connsiteY2" fmla="*/ 3213463 h 3213463"/>
              <a:gd name="connsiteX3" fmla="*/ 0 w 9144000"/>
              <a:gd name="connsiteY3" fmla="*/ 3213463 h 32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213463">
                <a:moveTo>
                  <a:pt x="0" y="0"/>
                </a:moveTo>
                <a:lnTo>
                  <a:pt x="9144000" y="0"/>
                </a:lnTo>
                <a:lnTo>
                  <a:pt x="9144000" y="3213463"/>
                </a:lnTo>
                <a:lnTo>
                  <a:pt x="0" y="32134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A327B-57AA-4C37-AC01-99FA739B5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27" y="2820848"/>
            <a:ext cx="5776686" cy="324938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313" y="3753391"/>
            <a:ext cx="8392099" cy="858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313" y="4689383"/>
            <a:ext cx="8392099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A2915D3-16A4-4D4E-A37A-BB2DC7C415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650" y="3333750"/>
            <a:ext cx="1347788" cy="333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4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106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compa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137" y="788503"/>
            <a:ext cx="4821688" cy="3398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DB67C12-6B02-47AA-839C-CD145D608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31" y="797409"/>
            <a:ext cx="3488282" cy="47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dirty="0"/>
              <a:t>Header</a:t>
            </a:r>
            <a:endParaRPr lang="en-US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47FAA0AD-FF86-4DB6-804B-D17193BB87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131" y="1403772"/>
            <a:ext cx="3488282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dirty="0"/>
              <a:t>Sub header</a:t>
            </a:r>
            <a:endParaRPr lang="en-US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1CF0F44-1845-43E4-9393-DF8F10013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9131" y="2231409"/>
            <a:ext cx="3488282" cy="195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 dirty="0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E299F-8063-42AC-B2A4-EDB6A6B666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44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ullet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D3159-83A2-4BBE-803F-587FAAA39E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C559-F2A7-47EB-978B-F90221DD9C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363" y="1609165"/>
            <a:ext cx="8385275" cy="2676036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514350" indent="-171450">
              <a:buFontTx/>
              <a:buBlip>
                <a:blip r:embed="rId2"/>
              </a:buBlip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sz="1200">
                <a:solidFill>
                  <a:srgbClr val="0F253F"/>
                </a:solidFill>
                <a:latin typeface="Neo Sans Pro" panose="020B0504030504040204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sz="1000">
                <a:solidFill>
                  <a:srgbClr val="0F253F"/>
                </a:solidFill>
                <a:latin typeface="Neo Sans Pro" panose="020B0504030504040204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sz="800">
                <a:solidFill>
                  <a:srgbClr val="0F253F"/>
                </a:solidFill>
                <a:latin typeface="Neo Sans Pro" panose="020B05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CA11F8-0730-4801-8D61-38C9E181CB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 dirty="0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8DD193C-4F37-4DFC-ABF3-200041677A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 dirty="0"/>
              <a:t>Header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257D348E-DD83-46B3-B8C1-BE42EAE119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dirty="0"/>
              <a:t>Sub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14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D60DAF-A891-4F6B-92AF-49738921C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compa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137" y="788503"/>
            <a:ext cx="4821688" cy="3398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DB67C12-6B02-47AA-839C-CD145D608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31" y="797409"/>
            <a:ext cx="3488282" cy="47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47FAA0AD-FF86-4DB6-804B-D17193BB87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131" y="1403772"/>
            <a:ext cx="3488282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1CF0F44-1845-43E4-9393-DF8F10013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9131" y="2231409"/>
            <a:ext cx="3488282" cy="195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E299F-8063-42AC-B2A4-EDB6A6B666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8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FBB1E035-713E-451E-8047-001E47AC78F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499 h 5143500"/>
              <a:gd name="connsiteX1" fmla="*/ 9144000 w 9144000"/>
              <a:gd name="connsiteY1" fmla="*/ 5143499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3419181 w 9144000"/>
              <a:gd name="connsiteY4" fmla="*/ 2636122 h 5143500"/>
              <a:gd name="connsiteX5" fmla="*/ 3419181 w 9144000"/>
              <a:gd name="connsiteY5" fmla="*/ 4483643 h 5143500"/>
              <a:gd name="connsiteX6" fmla="*/ 5741399 w 9144000"/>
              <a:gd name="connsiteY6" fmla="*/ 4483643 h 5143500"/>
              <a:gd name="connsiteX7" fmla="*/ 5741399 w 9144000"/>
              <a:gd name="connsiteY7" fmla="*/ 2636122 h 5143500"/>
              <a:gd name="connsiteX8" fmla="*/ 5904632 w 9144000"/>
              <a:gd name="connsiteY8" fmla="*/ 2634018 h 5143500"/>
              <a:gd name="connsiteX9" fmla="*/ 5904632 w 9144000"/>
              <a:gd name="connsiteY9" fmla="*/ 4481539 h 5143500"/>
              <a:gd name="connsiteX10" fmla="*/ 8226850 w 9144000"/>
              <a:gd name="connsiteY10" fmla="*/ 4481539 h 5143500"/>
              <a:gd name="connsiteX11" fmla="*/ 8226850 w 9144000"/>
              <a:gd name="connsiteY11" fmla="*/ 2634018 h 5143500"/>
              <a:gd name="connsiteX12" fmla="*/ 932445 w 9144000"/>
              <a:gd name="connsiteY12" fmla="*/ 2634018 h 5143500"/>
              <a:gd name="connsiteX13" fmla="*/ 932445 w 9144000"/>
              <a:gd name="connsiteY13" fmla="*/ 4481539 h 5143500"/>
              <a:gd name="connsiteX14" fmla="*/ 3254663 w 9144000"/>
              <a:gd name="connsiteY14" fmla="*/ 4481539 h 5143500"/>
              <a:gd name="connsiteX15" fmla="*/ 3254663 w 9144000"/>
              <a:gd name="connsiteY15" fmla="*/ 2634018 h 5143500"/>
              <a:gd name="connsiteX16" fmla="*/ 0 w 9144000"/>
              <a:gd name="connsiteY16" fmla="*/ 0 h 5143500"/>
              <a:gd name="connsiteX17" fmla="*/ 9144000 w 9144000"/>
              <a:gd name="connsiteY17" fmla="*/ 0 h 5143500"/>
              <a:gd name="connsiteX18" fmla="*/ 9144000 w 9144000"/>
              <a:gd name="connsiteY18" fmla="*/ 4766914 h 5143500"/>
              <a:gd name="connsiteX19" fmla="*/ 0 w 9144000"/>
              <a:gd name="connsiteY19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close/>
                <a:moveTo>
                  <a:pt x="3419181" y="2636122"/>
                </a:moveTo>
                <a:lnTo>
                  <a:pt x="3419181" y="4483643"/>
                </a:lnTo>
                <a:lnTo>
                  <a:pt x="5741399" y="4483643"/>
                </a:lnTo>
                <a:lnTo>
                  <a:pt x="5741399" y="2636122"/>
                </a:lnTo>
                <a:close/>
                <a:moveTo>
                  <a:pt x="5904632" y="2634018"/>
                </a:moveTo>
                <a:lnTo>
                  <a:pt x="5904632" y="4481539"/>
                </a:lnTo>
                <a:lnTo>
                  <a:pt x="8226850" y="4481539"/>
                </a:lnTo>
                <a:lnTo>
                  <a:pt x="8226850" y="2634018"/>
                </a:lnTo>
                <a:close/>
                <a:moveTo>
                  <a:pt x="932445" y="2634018"/>
                </a:moveTo>
                <a:lnTo>
                  <a:pt x="932445" y="4481539"/>
                </a:lnTo>
                <a:lnTo>
                  <a:pt x="3254663" y="4481539"/>
                </a:lnTo>
                <a:lnTo>
                  <a:pt x="3254663" y="263401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662" y="1338018"/>
            <a:ext cx="2322000" cy="12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050" y="2739817"/>
            <a:ext cx="2325611" cy="269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9051" y="3089089"/>
            <a:ext cx="2325611" cy="2146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ACC139EA-16DE-4E95-BA44-E4F57773B4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19398" y="1340122"/>
            <a:ext cx="2322000" cy="12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CC796981-9BDC-40EC-ABF7-83ECF5F794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5786" y="2741921"/>
            <a:ext cx="2325611" cy="269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C66D7601-21C7-44DC-B32C-21BC547C48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5787" y="3091193"/>
            <a:ext cx="2325612" cy="2146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0049F541-A89C-48DC-9263-188AF512E68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04849" y="1338018"/>
            <a:ext cx="2322000" cy="12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B7B22C09-99D3-4BAE-A741-C74785F50F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1237" y="2739817"/>
            <a:ext cx="2325611" cy="269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CF21F048-4F46-4AE6-894B-F843FDC5E6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238" y="3089089"/>
            <a:ext cx="2325611" cy="2146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9050" y="3513030"/>
            <a:ext cx="2325611" cy="968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2" name="Text Placeholder 16">
            <a:extLst>
              <a:ext uri="{FF2B5EF4-FFF2-40B4-BE49-F238E27FC236}">
                <a16:creationId xmlns:a16="http://schemas.microsoft.com/office/drawing/2014/main" id="{862AA7BB-B3F9-4613-8106-27D31CAF0B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5786" y="3496234"/>
            <a:ext cx="2325611" cy="985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3" name="Text Placeholder 16">
            <a:extLst>
              <a:ext uri="{FF2B5EF4-FFF2-40B4-BE49-F238E27FC236}">
                <a16:creationId xmlns:a16="http://schemas.microsoft.com/office/drawing/2014/main" id="{812F5F93-34DA-43CA-8B51-8F709E70FB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02522" y="3496234"/>
            <a:ext cx="2325611" cy="985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818A21-C289-4369-A1E2-B16CCB440F0E}"/>
              </a:ext>
            </a:extLst>
          </p:cNvPr>
          <p:cNvSpPr/>
          <p:nvPr userDrawn="1"/>
        </p:nvSpPr>
        <p:spPr>
          <a:xfrm>
            <a:off x="1054553" y="3403823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B9EB9B-A403-4424-82B0-66AF17421F2E}"/>
              </a:ext>
            </a:extLst>
          </p:cNvPr>
          <p:cNvSpPr/>
          <p:nvPr userDrawn="1"/>
        </p:nvSpPr>
        <p:spPr>
          <a:xfrm>
            <a:off x="3541289" y="3397808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4EE62-5F3A-4314-A5AB-7736A41E3C84}"/>
              </a:ext>
            </a:extLst>
          </p:cNvPr>
          <p:cNvSpPr/>
          <p:nvPr userDrawn="1"/>
        </p:nvSpPr>
        <p:spPr>
          <a:xfrm>
            <a:off x="6028025" y="3391793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01809F8-1182-4CB5-A119-70AF08D620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16309D21-73BC-4305-B562-F36C0DC2B8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9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_W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230AD98-1917-4394-B12A-52A48FA9BFB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78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6830388-711A-44C2-A7DC-3681CBC852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74387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69E03F86-1E09-4B5F-8D88-9E92062EDE3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74388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C0C6EE34-F1DE-47C6-86FE-7BB8BF22AB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74387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8A187AF-2B52-4669-BE38-3A147FA5845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56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CDF0841-4405-445D-BC59-1B1207E40C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600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BF86CA40-2C57-45ED-8F55-4CAD77D678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600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B4B11D61-3387-4075-974E-B4E46EA954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600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260000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7D056-1AF6-4A1C-B659-7284A5A00E77}"/>
              </a:ext>
            </a:extLst>
          </p:cNvPr>
          <p:cNvSpPr/>
          <p:nvPr userDrawn="1"/>
        </p:nvSpPr>
        <p:spPr>
          <a:xfrm>
            <a:off x="4340774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DF90B2-3A14-41E2-A426-CAFA8FD2879F}"/>
              </a:ext>
            </a:extLst>
          </p:cNvPr>
          <p:cNvSpPr/>
          <p:nvPr userDrawn="1"/>
        </p:nvSpPr>
        <p:spPr>
          <a:xfrm>
            <a:off x="7421548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9D04961-65AA-4184-A971-36835B78CA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C65C46F-4DE4-445C-AE77-F7753E20A96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_Wide_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066C76E-BBB2-446B-9F1E-42B7D1B9B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499 h 5143500"/>
              <a:gd name="connsiteX1" fmla="*/ 9144000 w 9144000"/>
              <a:gd name="connsiteY1" fmla="*/ 5143499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6152387 w 9144000"/>
              <a:gd name="connsiteY4" fmla="*/ 2634018 h 5143500"/>
              <a:gd name="connsiteX5" fmla="*/ 6152387 w 9144000"/>
              <a:gd name="connsiteY5" fmla="*/ 4481540 h 5143500"/>
              <a:gd name="connsiteX6" fmla="*/ 9140387 w 9144000"/>
              <a:gd name="connsiteY6" fmla="*/ 4481540 h 5143500"/>
              <a:gd name="connsiteX7" fmla="*/ 9140387 w 9144000"/>
              <a:gd name="connsiteY7" fmla="*/ 2634018 h 5143500"/>
              <a:gd name="connsiteX8" fmla="*/ 3081613 w 9144000"/>
              <a:gd name="connsiteY8" fmla="*/ 2634018 h 5143500"/>
              <a:gd name="connsiteX9" fmla="*/ 3081613 w 9144000"/>
              <a:gd name="connsiteY9" fmla="*/ 4481540 h 5143500"/>
              <a:gd name="connsiteX10" fmla="*/ 6069613 w 9144000"/>
              <a:gd name="connsiteY10" fmla="*/ 4481540 h 5143500"/>
              <a:gd name="connsiteX11" fmla="*/ 6069613 w 9144000"/>
              <a:gd name="connsiteY11" fmla="*/ 2634018 h 5143500"/>
              <a:gd name="connsiteX12" fmla="*/ 0 w 9144000"/>
              <a:gd name="connsiteY12" fmla="*/ 0 h 5143500"/>
              <a:gd name="connsiteX13" fmla="*/ 9144000 w 9144000"/>
              <a:gd name="connsiteY13" fmla="*/ 0 h 5143500"/>
              <a:gd name="connsiteX14" fmla="*/ 9144000 w 9144000"/>
              <a:gd name="connsiteY14" fmla="*/ 4766914 h 5143500"/>
              <a:gd name="connsiteX15" fmla="*/ 0 w 9144000"/>
              <a:gd name="connsiteY15" fmla="*/ 4766914 h 5143500"/>
              <a:gd name="connsiteX16" fmla="*/ 0 w 9144000"/>
              <a:gd name="connsiteY16" fmla="*/ 4481540 h 5143500"/>
              <a:gd name="connsiteX17" fmla="*/ 2988000 w 9144000"/>
              <a:gd name="connsiteY17" fmla="*/ 4481540 h 5143500"/>
              <a:gd name="connsiteX18" fmla="*/ 2988000 w 9144000"/>
              <a:gd name="connsiteY18" fmla="*/ 2634018 h 5143500"/>
              <a:gd name="connsiteX19" fmla="*/ 0 w 9144000"/>
              <a:gd name="connsiteY19" fmla="*/ 263401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close/>
                <a:moveTo>
                  <a:pt x="6152387" y="2634018"/>
                </a:moveTo>
                <a:lnTo>
                  <a:pt x="6152387" y="4481540"/>
                </a:lnTo>
                <a:lnTo>
                  <a:pt x="9140387" y="4481540"/>
                </a:lnTo>
                <a:lnTo>
                  <a:pt x="9140387" y="2634018"/>
                </a:lnTo>
                <a:close/>
                <a:moveTo>
                  <a:pt x="3081613" y="2634018"/>
                </a:moveTo>
                <a:lnTo>
                  <a:pt x="3081613" y="4481540"/>
                </a:lnTo>
                <a:lnTo>
                  <a:pt x="6069613" y="4481540"/>
                </a:lnTo>
                <a:lnTo>
                  <a:pt x="6069613" y="263401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0" y="4766914"/>
                </a:lnTo>
                <a:lnTo>
                  <a:pt x="0" y="4481540"/>
                </a:lnTo>
                <a:lnTo>
                  <a:pt x="2988000" y="4481540"/>
                </a:lnTo>
                <a:lnTo>
                  <a:pt x="2988000" y="2634018"/>
                </a:lnTo>
                <a:lnTo>
                  <a:pt x="0" y="263401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230AD98-1917-4394-B12A-52A48FA9BFB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78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6830388-711A-44C2-A7DC-3681CBC852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74387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69E03F86-1E09-4B5F-8D88-9E92062EDE3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74388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C0C6EE34-F1DE-47C6-86FE-7BB8BF22AB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74387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8A187AF-2B52-4669-BE38-3A147FA5845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56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CDF0841-4405-445D-BC59-1B1207E40C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600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BF86CA40-2C57-45ED-8F55-4CAD77D678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600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B4B11D61-3387-4075-974E-B4E46EA954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600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260000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7D056-1AF6-4A1C-B659-7284A5A00E77}"/>
              </a:ext>
            </a:extLst>
          </p:cNvPr>
          <p:cNvSpPr/>
          <p:nvPr userDrawn="1"/>
        </p:nvSpPr>
        <p:spPr>
          <a:xfrm>
            <a:off x="4340774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DF90B2-3A14-41E2-A426-CAFA8FD2879F}"/>
              </a:ext>
            </a:extLst>
          </p:cNvPr>
          <p:cNvSpPr/>
          <p:nvPr userDrawn="1"/>
        </p:nvSpPr>
        <p:spPr>
          <a:xfrm>
            <a:off x="7421548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0DFC0A2-9B03-4FEE-A786-89D0FAB2E1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7663B749-83BD-4299-B6D6-17C456CDF0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2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29A6CF-C5AA-4F52-B78F-FC4ACFD89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96CB268-7A5D-483D-B379-F5081C457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4845" y="2033175"/>
            <a:ext cx="7832566" cy="3472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3B8C137-6306-4515-B71D-D974BFFE4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414" y="2442486"/>
            <a:ext cx="8393997" cy="347236"/>
          </a:xfrm>
          <a:prstGeom prst="rect">
            <a:avLst/>
          </a:prstGeom>
        </p:spPr>
        <p:txBody>
          <a:bodyPr/>
          <a:lstStyle>
            <a:lvl1pPr>
              <a:defRPr sz="1800" b="1" i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3E4CD72-C6A6-4CBF-AC40-6723B6C7D1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845" y="2846463"/>
            <a:ext cx="7832566" cy="3472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9A7F288-EEE9-462C-B67D-CE86A20910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845" y="3264088"/>
            <a:ext cx="7832566" cy="3472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87B029-82AE-46D8-856A-F1672003D7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4845" y="1208962"/>
            <a:ext cx="7831280" cy="5885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3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557377-774C-411F-AF12-BD9F1EF06167}"/>
              </a:ext>
            </a:extLst>
          </p:cNvPr>
          <p:cNvSpPr/>
          <p:nvPr userDrawn="1"/>
        </p:nvSpPr>
        <p:spPr>
          <a:xfrm>
            <a:off x="0" y="4766914"/>
            <a:ext cx="9144000" cy="376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27283-5069-4A5B-9656-18A77C4ABBB5}"/>
              </a:ext>
            </a:extLst>
          </p:cNvPr>
          <p:cNvSpPr/>
          <p:nvPr userDrawn="1"/>
        </p:nvSpPr>
        <p:spPr>
          <a:xfrm>
            <a:off x="8767415" y="4761900"/>
            <a:ext cx="376585" cy="38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latin typeface="Neo Sans Pro" panose="020B05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EE2CC-991E-4996-8311-784DC3F4D098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376585" y="4847817"/>
            <a:ext cx="864000" cy="2147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667112-0F6D-40DD-AB43-1D9C8C9E7D6B}"/>
              </a:ext>
            </a:extLst>
          </p:cNvPr>
          <p:cNvSpPr/>
          <p:nvPr userDrawn="1"/>
        </p:nvSpPr>
        <p:spPr>
          <a:xfrm>
            <a:off x="1346583" y="4839791"/>
            <a:ext cx="9875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rgbClr val="0F253F"/>
                </a:solidFill>
                <a:latin typeface="Neo Sans Pro" panose="020B0504030504040204" pitchFamily="34" charset="0"/>
              </a:rPr>
              <a:t>www.pricefx.eu </a:t>
            </a:r>
            <a:endParaRPr lang="pl-PL" sz="900">
              <a:solidFill>
                <a:srgbClr val="0F253F"/>
              </a:solidFill>
              <a:latin typeface="Neo Sans Pro" panose="020B05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BEAE6-6BF4-45F8-A180-BC3B7D385B9F}"/>
              </a:ext>
            </a:extLst>
          </p:cNvPr>
          <p:cNvSpPr txBox="1"/>
          <p:nvPr userDrawn="1"/>
        </p:nvSpPr>
        <p:spPr>
          <a:xfrm>
            <a:off x="6816634" y="4862874"/>
            <a:ext cx="1950779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CONTENT PROPRIETARY &amp; CONFIDENTIAL © Price ƒ(x)™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1D9EC7B-AEF4-48C6-A518-4D89E4FF7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7412" y="4766916"/>
            <a:ext cx="376588" cy="37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1" r:id="rId2"/>
    <p:sldLayoutId id="2147483684" r:id="rId3"/>
    <p:sldLayoutId id="2147483652" r:id="rId4"/>
    <p:sldLayoutId id="2147483653" r:id="rId5"/>
    <p:sldLayoutId id="2147483654" r:id="rId6"/>
    <p:sldLayoutId id="2147483693" r:id="rId7"/>
    <p:sldLayoutId id="2147483692" r:id="rId8"/>
    <p:sldLayoutId id="2147483655" r:id="rId9"/>
    <p:sldLayoutId id="2147483656" r:id="rId10"/>
    <p:sldLayoutId id="2147483657" r:id="rId11"/>
    <p:sldLayoutId id="2147483658" r:id="rId12"/>
    <p:sldLayoutId id="2147483685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96" r:id="rId19"/>
    <p:sldLayoutId id="2147483667" r:id="rId20"/>
    <p:sldLayoutId id="2147483697" r:id="rId21"/>
    <p:sldLayoutId id="2147483668" r:id="rId22"/>
    <p:sldLayoutId id="2147483669" r:id="rId23"/>
    <p:sldLayoutId id="2147483676" r:id="rId24"/>
    <p:sldLayoutId id="2147483670" r:id="rId25"/>
    <p:sldLayoutId id="2147483698" r:id="rId26"/>
    <p:sldLayoutId id="2147483671" r:id="rId27"/>
    <p:sldLayoutId id="2147483699" r:id="rId28"/>
    <p:sldLayoutId id="2147483688" r:id="rId29"/>
    <p:sldLayoutId id="2147483700" r:id="rId30"/>
    <p:sldLayoutId id="2147483689" r:id="rId31"/>
    <p:sldLayoutId id="2147483701" r:id="rId32"/>
    <p:sldLayoutId id="2147483672" r:id="rId33"/>
    <p:sldLayoutId id="2147483702" r:id="rId34"/>
    <p:sldLayoutId id="2147483673" r:id="rId35"/>
    <p:sldLayoutId id="2147483674" r:id="rId36"/>
    <p:sldLayoutId id="2147483675" r:id="rId37"/>
    <p:sldLayoutId id="2147483687" r:id="rId38"/>
    <p:sldLayoutId id="2147483694" r:id="rId39"/>
    <p:sldLayoutId id="2147483695" r:id="rId40"/>
    <p:sldLayoutId id="2147483680" r:id="rId41"/>
    <p:sldLayoutId id="2147483678" r:id="rId42"/>
    <p:sldLayoutId id="2147483679" r:id="rId43"/>
    <p:sldLayoutId id="2147483705" r:id="rId4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1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7" r:id="rId2"/>
    <p:sldLayoutId id="2147483703" r:id="rId3"/>
    <p:sldLayoutId id="2147483704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62B13C-FA42-4A30-A438-3F5F547E1F6A}"/>
              </a:ext>
            </a:extLst>
          </p:cNvPr>
          <p:cNvSpPr/>
          <p:nvPr userDrawn="1"/>
        </p:nvSpPr>
        <p:spPr>
          <a:xfrm>
            <a:off x="0" y="4766914"/>
            <a:ext cx="9144000" cy="376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D35D4-C370-4285-A841-C2E259C118D0}"/>
              </a:ext>
            </a:extLst>
          </p:cNvPr>
          <p:cNvSpPr/>
          <p:nvPr userDrawn="1"/>
        </p:nvSpPr>
        <p:spPr>
          <a:xfrm>
            <a:off x="8767415" y="4766915"/>
            <a:ext cx="376585" cy="3765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latin typeface="Neo Sans Pro" panose="020B0504030504040204" pitchFamily="34" charset="0"/>
            </a:endParaRP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4BB8684D-8D37-4DD2-93CF-F5FA2FCF3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7412" y="4766916"/>
            <a:ext cx="376588" cy="37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6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ni.pricefx.eu/" TargetMode="Externa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07C53552-6604-4C67-9FB5-0AFB42B488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>
            <a:fillRect/>
          </a:stretch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8FF10-35FC-4B36-9FD2-72C2D79D8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313" y="3805645"/>
            <a:ext cx="8392099" cy="858961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pl-PL" sz="2400" dirty="0">
                <a:solidFill>
                  <a:srgbClr val="0070C0"/>
                </a:solidFill>
              </a:rPr>
              <a:t>Price f(x) – Cuba Libre Release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2DD49E-3F3F-47CF-BD9B-F41EE0867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13" y="4460394"/>
            <a:ext cx="8392099" cy="342732"/>
          </a:xfrm>
        </p:spPr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April</a:t>
            </a:r>
            <a:r>
              <a:rPr lang="cs-CZ" dirty="0">
                <a:solidFill>
                  <a:srgbClr val="0070C0"/>
                </a:solidFill>
              </a:rPr>
              <a:t> 2018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A426E788-0C4A-4025-ABC3-6B990FB30F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r="242"/>
          <a:stretch>
            <a:fillRect/>
          </a:stretch>
        </p:blipFill>
        <p:spPr/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DA5215A-B04C-4CBB-A48A-6C88396A2E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32" r="29932"/>
          <a:stretch/>
        </p:blipFill>
        <p:spPr>
          <a:xfrm>
            <a:off x="4921567" y="3411836"/>
            <a:ext cx="839154" cy="13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0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120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en-US" dirty="0"/>
              <a:t>set a </a:t>
            </a:r>
            <a:r>
              <a:rPr lang="cs-CZ" dirty="0"/>
              <a:t>default </a:t>
            </a:r>
            <a:r>
              <a:rPr lang="en-US" b="1" dirty="0"/>
              <a:t>custom quote description</a:t>
            </a:r>
            <a:r>
              <a:rPr lang="cs-CZ" dirty="0"/>
              <a:t> – made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en-US" dirty="0"/>
              <a:t>the customer name and the current date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sz="1600" dirty="0"/>
              <a:t>Via </a:t>
            </a:r>
            <a:r>
              <a:rPr lang="en-US" sz="1600" dirty="0"/>
              <a:t>a label field in the header logic. </a:t>
            </a:r>
            <a:endParaRPr lang="en-US" sz="1600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QC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Customizations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a </a:t>
            </a:r>
            <a:r>
              <a:rPr lang="cs-CZ" sz="1600" i="1" dirty="0" err="1"/>
              <a:t>Quote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ACA9C-68F8-431B-B81D-4FC912771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8" y="2538687"/>
            <a:ext cx="3312804" cy="9893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47261-C215-4AE7-99F5-9533155BC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60" y="1865000"/>
            <a:ext cx="3011843" cy="2644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DF5323-924A-4861-8AB5-C01C7A9F43D1}"/>
              </a:ext>
            </a:extLst>
          </p:cNvPr>
          <p:cNvCxnSpPr>
            <a:cxnSpLocks/>
          </p:cNvCxnSpPr>
          <p:nvPr/>
        </p:nvCxnSpPr>
        <p:spPr>
          <a:xfrm>
            <a:off x="4308467" y="2948900"/>
            <a:ext cx="39624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3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3796765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b="1" dirty="0"/>
              <a:t>N</a:t>
            </a:r>
            <a:r>
              <a:rPr lang="en-US" b="1" dirty="0" err="1"/>
              <a:t>ew</a:t>
            </a:r>
            <a:r>
              <a:rPr lang="en-US" b="1" dirty="0"/>
              <a:t> message template</a:t>
            </a:r>
            <a:r>
              <a:rPr lang="en-US" dirty="0"/>
              <a:t> </a:t>
            </a:r>
            <a:r>
              <a:rPr lang="cs-CZ" dirty="0"/>
              <a:t>–</a:t>
            </a:r>
            <a:r>
              <a:rPr lang="en-US" dirty="0"/>
              <a:t> when a quote is converted to deal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N</a:t>
            </a:r>
            <a:r>
              <a:rPr lang="en-US" dirty="0" err="1"/>
              <a:t>otification</a:t>
            </a:r>
            <a:r>
              <a:rPr lang="en-US" dirty="0"/>
              <a:t> is sent to quote creator and submitter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QC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i="1" dirty="0"/>
              <a:t>Better Informed Users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54114-EECC-4DC9-B836-CB7500920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50" y="1129642"/>
            <a:ext cx="4434977" cy="35703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28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263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New </a:t>
            </a:r>
            <a:r>
              <a:rPr lang="cs-CZ" dirty="0" err="1"/>
              <a:t>behavior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b="1" dirty="0"/>
              <a:t>c</a:t>
            </a:r>
            <a:r>
              <a:rPr lang="en-US" b="1" dirty="0" err="1"/>
              <a:t>opy</a:t>
            </a:r>
            <a:r>
              <a:rPr lang="cs-CZ" b="1" dirty="0" err="1"/>
              <a:t>ing</a:t>
            </a:r>
            <a:r>
              <a:rPr lang="cs-CZ" b="1" dirty="0"/>
              <a:t> </a:t>
            </a:r>
            <a:r>
              <a:rPr lang="en-US" b="1" dirty="0"/>
              <a:t>a quote</a:t>
            </a:r>
            <a:r>
              <a:rPr lang="cs-CZ" dirty="0"/>
              <a:t>:</a:t>
            </a:r>
            <a:br>
              <a:rPr lang="cs-CZ" dirty="0"/>
            </a:br>
            <a:endParaRPr lang="cs-CZ" dirty="0"/>
          </a:p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cs-CZ" sz="1400" dirty="0"/>
              <a:t>	</a:t>
            </a:r>
            <a:r>
              <a:rPr lang="en-US" sz="1400" dirty="0"/>
              <a:t>"Expiry Date" and "Effective Date" </a:t>
            </a:r>
            <a:r>
              <a:rPr lang="cs-CZ" sz="1400" dirty="0"/>
              <a:t>in </a:t>
            </a:r>
            <a:r>
              <a:rPr lang="cs-CZ" sz="1400" dirty="0" err="1"/>
              <a:t>the</a:t>
            </a:r>
            <a:r>
              <a:rPr lang="cs-CZ" sz="1400" dirty="0"/>
              <a:t> past? </a:t>
            </a:r>
            <a:br>
              <a:rPr lang="cs-CZ" sz="1400" dirty="0"/>
            </a:br>
            <a:endParaRPr lang="cs-CZ" sz="1400" dirty="0"/>
          </a:p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cs-CZ" sz="1400" b="1" dirty="0">
                <a:solidFill>
                  <a:srgbClr val="00B050"/>
                </a:solidFill>
              </a:rPr>
              <a:t>	   +</a:t>
            </a:r>
            <a:r>
              <a:rPr lang="cs-CZ" sz="1400" dirty="0"/>
              <a:t> </a:t>
            </a:r>
            <a:r>
              <a:rPr lang="en-US" sz="1400" dirty="0"/>
              <a:t>number of days </a:t>
            </a:r>
            <a:r>
              <a:rPr lang="cs-CZ" sz="1400" dirty="0"/>
              <a:t>(</a:t>
            </a:r>
            <a:r>
              <a:rPr lang="en-US" sz="1400" dirty="0"/>
              <a:t>defined in configuration</a:t>
            </a:r>
            <a:r>
              <a:rPr lang="cs-CZ" sz="1400" dirty="0"/>
              <a:t>)</a:t>
            </a:r>
          </a:p>
          <a:p>
            <a:pPr marL="0" indent="0">
              <a:spcBef>
                <a:spcPts val="1200"/>
              </a:spcBef>
              <a:buSzPct val="100000"/>
              <a:buNone/>
            </a:pPr>
            <a:br>
              <a:rPr lang="cs-CZ" sz="1400" dirty="0"/>
            </a:br>
            <a:r>
              <a:rPr lang="cs-CZ" sz="1400" dirty="0"/>
              <a:t>	             </a:t>
            </a:r>
            <a:r>
              <a:rPr lang="cs-CZ" sz="1400" dirty="0" err="1"/>
              <a:t>dates</a:t>
            </a:r>
            <a:r>
              <a:rPr lang="cs-CZ" sz="1400" dirty="0"/>
              <a:t> </a:t>
            </a:r>
            <a:r>
              <a:rPr lang="cs-CZ" sz="1400" dirty="0" err="1"/>
              <a:t>adjusted</a:t>
            </a:r>
            <a:r>
              <a:rPr lang="cs-CZ" sz="1400" dirty="0"/>
              <a:t> </a:t>
            </a:r>
            <a:r>
              <a:rPr lang="cs-CZ" sz="1400" dirty="0" err="1"/>
              <a:t>automatically</a:t>
            </a:r>
            <a:endParaRPr lang="cs-CZ" sz="1400" dirty="0"/>
          </a:p>
          <a:p>
            <a:pPr marL="0" indent="0">
              <a:spcBef>
                <a:spcPts val="1200"/>
              </a:spcBef>
              <a:buSzPct val="100000"/>
              <a:buNone/>
            </a:pP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QC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Smarter</a:t>
            </a:r>
            <a:r>
              <a:rPr lang="cs-CZ" sz="1600" i="1" dirty="0"/>
              <a:t> </a:t>
            </a:r>
            <a:r>
              <a:rPr lang="cs-CZ" sz="1600" i="1" dirty="0" err="1"/>
              <a:t>Work</a:t>
            </a:r>
            <a:r>
              <a:rPr lang="cs-CZ" sz="1600" i="1" dirty="0"/>
              <a:t> </a:t>
            </a:r>
            <a:r>
              <a:rPr lang="cs-CZ" sz="1600" i="1" dirty="0" err="1"/>
              <a:t>with</a:t>
            </a:r>
            <a:r>
              <a:rPr lang="cs-CZ" sz="1600" i="1" dirty="0"/>
              <a:t> </a:t>
            </a:r>
            <a:r>
              <a:rPr lang="cs-CZ" sz="1600" i="1" dirty="0" err="1"/>
              <a:t>Dates</a:t>
            </a:r>
            <a:endParaRPr lang="pl-PL" sz="1600" i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621E75F-A033-4B6B-96F1-5B1AF60C6725}"/>
              </a:ext>
            </a:extLst>
          </p:cNvPr>
          <p:cNvCxnSpPr/>
          <p:nvPr/>
        </p:nvCxnSpPr>
        <p:spPr>
          <a:xfrm>
            <a:off x="2952938" y="2064895"/>
            <a:ext cx="0" cy="2743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85D7D0-67DC-415B-8018-1B05790DEC04}"/>
              </a:ext>
            </a:extLst>
          </p:cNvPr>
          <p:cNvCxnSpPr/>
          <p:nvPr/>
        </p:nvCxnSpPr>
        <p:spPr>
          <a:xfrm>
            <a:off x="2943319" y="2592050"/>
            <a:ext cx="0" cy="2743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D9B83BE2-ECE6-4DBA-B019-0C3F78758E31}"/>
              </a:ext>
            </a:extLst>
          </p:cNvPr>
          <p:cNvSpPr txBox="1"/>
          <p:nvPr/>
        </p:nvSpPr>
        <p:spPr>
          <a:xfrm>
            <a:off x="5102497" y="1641796"/>
            <a:ext cx="35598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“Old Quote”</a:t>
            </a:r>
          </a:p>
          <a:p>
            <a:r>
              <a:rPr lang="en-US" sz="1400" dirty="0"/>
              <a:t>Effective Date:	01.01.2018</a:t>
            </a:r>
          </a:p>
          <a:p>
            <a:r>
              <a:rPr lang="en-US" sz="1400" dirty="0"/>
              <a:t>Expiry Date:		31.01.2018 (+30 days)</a:t>
            </a:r>
          </a:p>
          <a:p>
            <a:endParaRPr lang="en-US" sz="1400" dirty="0"/>
          </a:p>
          <a:p>
            <a:r>
              <a:rPr lang="en-US" sz="1400" b="1" dirty="0"/>
              <a:t>“Copy of Old Quote”</a:t>
            </a:r>
          </a:p>
          <a:p>
            <a:r>
              <a:rPr lang="en-US" sz="1400" dirty="0"/>
              <a:t>Effective Date:	19.04.2018 (today)</a:t>
            </a:r>
          </a:p>
          <a:p>
            <a:r>
              <a:rPr lang="en-US" sz="1400" dirty="0"/>
              <a:t>Expiry Date:		19.05.2018 (+30 days) </a:t>
            </a:r>
          </a:p>
        </p:txBody>
      </p:sp>
    </p:spTree>
    <p:extLst>
      <p:ext uri="{BB962C8B-B14F-4D97-AF65-F5344CB8AC3E}">
        <p14:creationId xmlns:p14="http://schemas.microsoft.com/office/powerpoint/2010/main" val="32035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231469" cy="120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/>
              <a:t>A</a:t>
            </a:r>
            <a:r>
              <a:rPr lang="en-US" dirty="0" err="1"/>
              <a:t>utomatic</a:t>
            </a:r>
            <a:r>
              <a:rPr lang="en-US" dirty="0"/>
              <a:t> configurator </a:t>
            </a:r>
            <a:r>
              <a:rPr lang="en-US" b="1" dirty="0"/>
              <a:t>refresh on every cell edit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b="1" dirty="0" err="1"/>
              <a:t>turned</a:t>
            </a:r>
            <a:r>
              <a:rPr lang="cs-CZ" b="1" dirty="0"/>
              <a:t> </a:t>
            </a:r>
            <a:r>
              <a:rPr lang="cs-CZ" b="1" dirty="0" err="1"/>
              <a:t>off</a:t>
            </a:r>
            <a:r>
              <a:rPr lang="cs-CZ" dirty="0"/>
              <a:t> (</a:t>
            </a:r>
            <a:r>
              <a:rPr lang="cs-CZ" dirty="0" err="1"/>
              <a:t>you</a:t>
            </a:r>
            <a:r>
              <a:rPr lang="cs-CZ" dirty="0"/>
              <a:t> do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manually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)</a:t>
            </a:r>
          </a:p>
          <a:p>
            <a:pPr lvl="1"/>
            <a:r>
              <a:rPr lang="cs-CZ" sz="1600" dirty="0"/>
              <a:t>Done by </a:t>
            </a:r>
            <a:r>
              <a:rPr lang="en-US" sz="1600" dirty="0"/>
              <a:t>entry context parameter "</a:t>
            </a:r>
            <a:r>
              <a:rPr lang="en-US" sz="1600" dirty="0" err="1"/>
              <a:t>noCellRefresh</a:t>
            </a:r>
            <a:r>
              <a:rPr lang="en-US" sz="1600" dirty="0"/>
              <a:t>"</a:t>
            </a:r>
          </a:p>
          <a:p>
            <a:pPr lvl="0"/>
            <a:r>
              <a:rPr lang="en-US" dirty="0"/>
              <a:t>Checkboxes and radio buttons can now be used in the configurator 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QC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i="1" dirty="0"/>
              <a:t>Configurator Improvements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7DA8D-77CD-46D3-AE7D-4D73FF805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67" y="2884340"/>
            <a:ext cx="1938898" cy="12421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A3AD4C-1CCC-4365-BEC7-B5889EFB5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2" y="2405252"/>
            <a:ext cx="4004109" cy="21306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82D6A5-5FC5-4BE6-B3D1-B0F18922FECF}"/>
              </a:ext>
            </a:extLst>
          </p:cNvPr>
          <p:cNvCxnSpPr>
            <a:cxnSpLocks/>
          </p:cNvCxnSpPr>
          <p:nvPr/>
        </p:nvCxnSpPr>
        <p:spPr>
          <a:xfrm>
            <a:off x="4978400" y="3540760"/>
            <a:ext cx="39624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3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+ RM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37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120858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S</a:t>
            </a:r>
            <a:r>
              <a:rPr lang="en-US" dirty="0"/>
              <a:t>elected </a:t>
            </a:r>
            <a:r>
              <a:rPr lang="en-US" b="1" dirty="0"/>
              <a:t>Price List outputs</a:t>
            </a:r>
            <a:r>
              <a:rPr lang="en-US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made </a:t>
            </a:r>
            <a:r>
              <a:rPr lang="en-US" b="1" dirty="0"/>
              <a:t>mandatory</a:t>
            </a:r>
            <a:br>
              <a:rPr lang="cs-CZ" dirty="0"/>
            </a:br>
            <a:r>
              <a:rPr lang="cs-CZ" dirty="0"/>
              <a:t>(to </a:t>
            </a:r>
            <a:r>
              <a:rPr lang="cs-CZ" dirty="0" err="1"/>
              <a:t>prevent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m</a:t>
            </a:r>
            <a:r>
              <a:rPr lang="en-US" dirty="0" err="1"/>
              <a:t>issing</a:t>
            </a:r>
            <a:r>
              <a:rPr lang="en-US" dirty="0"/>
              <a:t> outputs cause integration issues, when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</a:t>
            </a:r>
            <a:r>
              <a:rPr lang="en-US" dirty="0"/>
              <a:t> importing approved price lists to SAP</a:t>
            </a:r>
            <a:r>
              <a:rPr lang="cs-CZ" dirty="0"/>
              <a:t>)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 err="1"/>
              <a:t>Enabled</a:t>
            </a:r>
            <a:r>
              <a:rPr lang="cs-CZ" dirty="0"/>
              <a:t> by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en-US" dirty="0"/>
              <a:t>configuration option </a:t>
            </a:r>
            <a:r>
              <a:rPr lang="en-US" i="1" dirty="0" err="1"/>
              <a:t>mandatoryPLElements</a:t>
            </a:r>
            <a:endParaRPr lang="en-US" b="1" i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PB </a:t>
            </a:r>
            <a:r>
              <a:rPr lang="cs-CZ" dirty="0" err="1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Control</a:t>
            </a:r>
            <a:r>
              <a:rPr lang="cs-CZ" sz="1600" i="1" dirty="0"/>
              <a:t> </a:t>
            </a:r>
            <a:r>
              <a:rPr lang="cs-CZ" sz="1600" i="1" dirty="0" err="1"/>
              <a:t>over</a:t>
            </a:r>
            <a:r>
              <a:rPr lang="cs-CZ" sz="1600" i="1" dirty="0"/>
              <a:t> </a:t>
            </a:r>
            <a:r>
              <a:rPr lang="cs-CZ" sz="1600" i="1" dirty="0" err="1"/>
              <a:t>Price</a:t>
            </a:r>
            <a:r>
              <a:rPr lang="cs-CZ" sz="1600" i="1" dirty="0"/>
              <a:t> </a:t>
            </a:r>
            <a:r>
              <a:rPr lang="cs-CZ" sz="1600" i="1" dirty="0" err="1"/>
              <a:t>Lists</a:t>
            </a:r>
            <a:endParaRPr lang="pl-PL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2D808-927E-4F3A-9323-E86860EF0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5" y="2554366"/>
            <a:ext cx="5475015" cy="14250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45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New </a:t>
            </a:r>
            <a:r>
              <a:rPr lang="en-US" b="1" dirty="0"/>
              <a:t>products</a:t>
            </a:r>
            <a:r>
              <a:rPr lang="en-US" dirty="0"/>
              <a:t> can be </a:t>
            </a:r>
            <a:r>
              <a:rPr lang="en-US" b="1" dirty="0"/>
              <a:t>added</a:t>
            </a:r>
            <a:r>
              <a:rPr lang="en-US" dirty="0"/>
              <a:t> to a </a:t>
            </a:r>
            <a:r>
              <a:rPr lang="cs-CZ" dirty="0"/>
              <a:t>LPG</a:t>
            </a:r>
            <a:r>
              <a:rPr lang="en-US" dirty="0"/>
              <a:t> directly </a:t>
            </a:r>
            <a:r>
              <a:rPr lang="en-US" b="1" dirty="0"/>
              <a:t>in the grid details</a:t>
            </a:r>
            <a:r>
              <a:rPr lang="en-US" dirty="0"/>
              <a:t> view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No </a:t>
            </a:r>
            <a:r>
              <a:rPr lang="en-US" dirty="0"/>
              <a:t>need to close the details view, add products and open the details again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PB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Faster</a:t>
            </a:r>
            <a:r>
              <a:rPr lang="cs-CZ" sz="1600" i="1" dirty="0"/>
              <a:t> </a:t>
            </a:r>
            <a:r>
              <a:rPr lang="cs-CZ" sz="1600" i="1" dirty="0" err="1"/>
              <a:t>Adding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Products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388BA-266A-48B2-81F9-19753A5D6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2026564"/>
            <a:ext cx="5116020" cy="27403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52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228469" cy="137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</a:t>
            </a:r>
            <a:r>
              <a:rPr lang="cs-CZ" b="1" dirty="0" err="1"/>
              <a:t>independently</a:t>
            </a:r>
            <a:r>
              <a:rPr lang="cs-CZ" b="1" dirty="0"/>
              <a:t> </a:t>
            </a:r>
            <a:r>
              <a:rPr lang="cs-CZ" b="1" dirty="0" err="1"/>
              <a:t>edit</a:t>
            </a:r>
            <a:r>
              <a:rPr lang="cs-CZ" b="1" dirty="0"/>
              <a:t> PX/CX </a:t>
            </a:r>
            <a:r>
              <a:rPr lang="cs-CZ" b="1" dirty="0" err="1"/>
              <a:t>configurations</a:t>
            </a:r>
            <a:r>
              <a:rPr lang="cs-CZ" dirty="0"/>
              <a:t> (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regard</a:t>
            </a:r>
            <a:r>
              <a:rPr lang="cs-CZ" dirty="0"/>
              <a:t> to </a:t>
            </a:r>
            <a:r>
              <a:rPr lang="cs-CZ" dirty="0" err="1"/>
              <a:t>Product</a:t>
            </a:r>
            <a:r>
              <a:rPr lang="cs-CZ" dirty="0"/>
              <a:t>/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records</a:t>
            </a:r>
            <a:r>
              <a:rPr lang="cs-CZ" dirty="0"/>
              <a:t> </a:t>
            </a:r>
            <a:r>
              <a:rPr lang="cs-CZ" dirty="0" err="1"/>
              <a:t>editability</a:t>
            </a:r>
            <a:r>
              <a:rPr lang="cs-CZ" dirty="0"/>
              <a:t>)</a:t>
            </a:r>
          </a:p>
          <a:p>
            <a:r>
              <a:rPr lang="cs-CZ" dirty="0"/>
              <a:t>E</a:t>
            </a:r>
            <a:r>
              <a:rPr lang="en-US" dirty="0" err="1"/>
              <a:t>ditability</a:t>
            </a:r>
            <a:r>
              <a:rPr lang="en-US" dirty="0"/>
              <a:t> of a PX/CX record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en-US" dirty="0"/>
              <a:t>the user group editability settings of the corresponding Product/Customer record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PB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37" y="763462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Flexibility in </a:t>
            </a:r>
            <a:r>
              <a:rPr lang="cs-CZ" sz="1600" i="1" dirty="0" err="1"/>
              <a:t>Configuration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05CD1-F970-4640-B34D-A1B508F16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2349525"/>
            <a:ext cx="5608320" cy="2362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C898E1-55A3-4A09-9FF9-53CBB5263A1C}"/>
              </a:ext>
            </a:extLst>
          </p:cNvPr>
          <p:cNvSpPr txBox="1">
            <a:spLocks/>
          </p:cNvSpPr>
          <p:nvPr/>
        </p:nvSpPr>
        <p:spPr>
          <a:xfrm>
            <a:off x="507052" y="2305882"/>
            <a:ext cx="2644628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4"/>
              </a:buBlip>
              <a:defRPr sz="16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latin typeface="Neo Sans Pro" panose="020B0504030504040204"/>
              </a:rPr>
              <a:t>Example</a:t>
            </a:r>
            <a:r>
              <a:rPr lang="cs-CZ" dirty="0">
                <a:latin typeface="Neo Sans Pro" panose="020B0504030504040204"/>
              </a:rPr>
              <a:t>: </a:t>
            </a:r>
          </a:p>
          <a:p>
            <a:pPr marL="355600" lvl="1" indent="-174625"/>
            <a:r>
              <a:rPr lang="cs-CZ" sz="1200" dirty="0" err="1">
                <a:latin typeface="Neo Sans Pro" panose="020B0504030504040204"/>
              </a:rPr>
              <a:t>Before</a:t>
            </a:r>
            <a:r>
              <a:rPr lang="cs-CZ" sz="1200" dirty="0">
                <a:latin typeface="Neo Sans Pro" panose="020B0504030504040204"/>
              </a:rPr>
              <a:t>: </a:t>
            </a:r>
            <a:r>
              <a:rPr lang="cs-CZ" sz="1200" dirty="0" err="1">
                <a:latin typeface="Neo Sans Pro" panose="020B0504030504040204"/>
              </a:rPr>
              <a:t>if</a:t>
            </a:r>
            <a:r>
              <a:rPr lang="cs-CZ" sz="1200" dirty="0">
                <a:latin typeface="Neo Sans Pro" panose="020B0504030504040204"/>
              </a:rPr>
              <a:t> user </a:t>
            </a:r>
            <a:r>
              <a:rPr lang="cs-CZ" sz="1200" dirty="0" err="1">
                <a:latin typeface="Neo Sans Pro" panose="020B0504030504040204"/>
              </a:rPr>
              <a:t>could</a:t>
            </a:r>
            <a:r>
              <a:rPr lang="cs-CZ" sz="1200" dirty="0">
                <a:latin typeface="Neo Sans Pro" panose="020B0504030504040204"/>
              </a:rPr>
              <a:t>  </a:t>
            </a:r>
            <a:r>
              <a:rPr lang="cs-CZ" sz="1200" dirty="0" err="1">
                <a:latin typeface="Neo Sans Pro" panose="020B0504030504040204"/>
              </a:rPr>
              <a:t>edit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product</a:t>
            </a:r>
            <a:r>
              <a:rPr lang="cs-CZ" sz="1200" dirty="0">
                <a:latin typeface="Neo Sans Pro" panose="020B0504030504040204"/>
              </a:rPr>
              <a:t> MB-001, he </a:t>
            </a:r>
            <a:r>
              <a:rPr lang="cs-CZ" sz="1200" dirty="0" err="1">
                <a:latin typeface="Neo Sans Pro" panose="020B0504030504040204"/>
              </a:rPr>
              <a:t>could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also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edit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product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extension</a:t>
            </a:r>
            <a:r>
              <a:rPr lang="cs-CZ" sz="1200" dirty="0">
                <a:latin typeface="Neo Sans Pro" panose="020B0504030504040204"/>
              </a:rPr>
              <a:t> to MB-001</a:t>
            </a:r>
          </a:p>
          <a:p>
            <a:pPr marL="355600" lvl="1" indent="-174625"/>
            <a:r>
              <a:rPr lang="cs-CZ" sz="1200" dirty="0" err="1">
                <a:latin typeface="Neo Sans Pro" panose="020B0504030504040204"/>
              </a:rPr>
              <a:t>Now</a:t>
            </a:r>
            <a:r>
              <a:rPr lang="cs-CZ" sz="1200" dirty="0">
                <a:latin typeface="Neo Sans Pro" panose="020B0504030504040204"/>
              </a:rPr>
              <a:t>: </a:t>
            </a:r>
            <a:r>
              <a:rPr lang="cs-CZ" sz="1200" dirty="0" err="1">
                <a:latin typeface="Neo Sans Pro" panose="020B0504030504040204"/>
              </a:rPr>
              <a:t>you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can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choose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that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the</a:t>
            </a:r>
            <a:r>
              <a:rPr lang="cs-CZ" sz="1200" dirty="0">
                <a:latin typeface="Neo Sans Pro" panose="020B0504030504040204"/>
              </a:rPr>
              <a:t> user </a:t>
            </a:r>
            <a:r>
              <a:rPr lang="cs-CZ" sz="1200" dirty="0" err="1">
                <a:latin typeface="Neo Sans Pro" panose="020B0504030504040204"/>
              </a:rPr>
              <a:t>can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edit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only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the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extension</a:t>
            </a:r>
            <a:r>
              <a:rPr lang="cs-CZ" sz="1200" dirty="0">
                <a:latin typeface="Neo Sans Pro" panose="020B0504030504040204"/>
              </a:rPr>
              <a:t>, but not </a:t>
            </a:r>
            <a:r>
              <a:rPr lang="cs-CZ" sz="1200" dirty="0" err="1">
                <a:latin typeface="Neo Sans Pro" panose="020B0504030504040204"/>
              </a:rPr>
              <a:t>the</a:t>
            </a:r>
            <a:r>
              <a:rPr lang="cs-CZ" sz="1200" dirty="0">
                <a:latin typeface="Neo Sans Pro" panose="020B0504030504040204"/>
              </a:rPr>
              <a:t> </a:t>
            </a:r>
            <a:r>
              <a:rPr lang="cs-CZ" sz="1200" dirty="0" err="1">
                <a:latin typeface="Neo Sans Pro" panose="020B0504030504040204"/>
              </a:rPr>
              <a:t>product</a:t>
            </a:r>
            <a:r>
              <a:rPr lang="cs-CZ" dirty="0">
                <a:latin typeface="Neo Sans Pro" panose="020B0504030504040204"/>
              </a:rPr>
              <a:t> </a:t>
            </a:r>
            <a:endParaRPr lang="en-US" sz="800" dirty="0">
              <a:solidFill>
                <a:srgbClr val="0070C0"/>
              </a:solidFill>
              <a:latin typeface="Neo Sans Pro" panose="020B05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427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4529247" cy="120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N</a:t>
            </a:r>
            <a:r>
              <a:rPr lang="en-US" dirty="0" err="1"/>
              <a:t>ew</a:t>
            </a:r>
            <a:r>
              <a:rPr lang="en-US" dirty="0"/>
              <a:t> </a:t>
            </a:r>
            <a:r>
              <a:rPr lang="cs-CZ" dirty="0"/>
              <a:t>role </a:t>
            </a:r>
            <a:r>
              <a:rPr lang="en-US" dirty="0"/>
              <a:t>'</a:t>
            </a:r>
            <a:r>
              <a:rPr lang="en-US" b="1" dirty="0"/>
              <a:t>Edit customer master extensions</a:t>
            </a:r>
            <a:r>
              <a:rPr lang="en-US" dirty="0"/>
              <a:t>' user 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To</a:t>
            </a:r>
            <a:r>
              <a:rPr lang="en-US" dirty="0"/>
              <a:t> add, edit and delete Customer Extensions and access (read-only) Customer master details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PB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Control</a:t>
            </a:r>
            <a:r>
              <a:rPr lang="cs-CZ" sz="1600" i="1" dirty="0"/>
              <a:t> </a:t>
            </a:r>
            <a:r>
              <a:rPr lang="cs-CZ" sz="1600" i="1" dirty="0" err="1"/>
              <a:t>over</a:t>
            </a:r>
            <a:r>
              <a:rPr lang="cs-CZ" sz="1600" i="1" dirty="0"/>
              <a:t> CX </a:t>
            </a:r>
            <a:r>
              <a:rPr lang="cs-CZ" sz="1600" i="1" dirty="0" err="1"/>
              <a:t>Editing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3CBE7-5808-47B0-B996-121C23885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4" y="1053162"/>
            <a:ext cx="2777430" cy="36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Possible to </a:t>
            </a:r>
            <a:r>
              <a:rPr lang="en-US" b="1" dirty="0"/>
              <a:t>mass edit</a:t>
            </a:r>
            <a:r>
              <a:rPr lang="en-US" dirty="0"/>
              <a:t> multiple overridable Live Price Grids fields</a:t>
            </a:r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PB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Faster</a:t>
            </a:r>
            <a:r>
              <a:rPr lang="cs-CZ" sz="1600" i="1" dirty="0"/>
              <a:t> </a:t>
            </a:r>
            <a:r>
              <a:rPr lang="cs-CZ" sz="1600" i="1" dirty="0" err="1"/>
              <a:t>Work</a:t>
            </a:r>
            <a:r>
              <a:rPr lang="cs-CZ" sz="1600" i="1" dirty="0"/>
              <a:t> </a:t>
            </a:r>
            <a:r>
              <a:rPr lang="cs-CZ" sz="1600" i="1" dirty="0" err="1"/>
              <a:t>with</a:t>
            </a:r>
            <a:r>
              <a:rPr lang="cs-CZ" sz="1600" i="1" dirty="0"/>
              <a:t> </a:t>
            </a:r>
            <a:r>
              <a:rPr lang="cs-CZ" sz="1600" i="1" dirty="0" err="1"/>
              <a:t>LPGs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3D886-65A7-4ABE-8134-D860EA92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7" y="1524247"/>
            <a:ext cx="4768545" cy="31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6"/>
            <a:ext cx="5076093" cy="3101753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253F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F253F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253F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253F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 + RM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0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231469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It is possible to </a:t>
            </a:r>
            <a:r>
              <a:rPr lang="en-US" b="1" dirty="0"/>
              <a:t>specify calculation logics</a:t>
            </a:r>
            <a:r>
              <a:rPr lang="en-US" dirty="0"/>
              <a:t> that will be </a:t>
            </a:r>
            <a:r>
              <a:rPr lang="en-US" b="1" dirty="0"/>
              <a:t>available</a:t>
            </a:r>
            <a:r>
              <a:rPr lang="en-US" dirty="0"/>
              <a:t> to users for selection when creating a new Price List 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You can also specify, which </a:t>
            </a:r>
            <a:r>
              <a:rPr lang="en-US" b="1" dirty="0"/>
              <a:t>element</a:t>
            </a:r>
            <a:r>
              <a:rPr lang="en-US" dirty="0"/>
              <a:t> from the selected logic will be </a:t>
            </a:r>
            <a:r>
              <a:rPr lang="en-US" b="1" dirty="0"/>
              <a:t>preselected</a:t>
            </a:r>
            <a:r>
              <a:rPr lang="en-US" dirty="0"/>
              <a:t> in the Result Price input field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PB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Control</a:t>
            </a:r>
            <a:r>
              <a:rPr lang="cs-CZ" sz="1600" i="1" dirty="0"/>
              <a:t> </a:t>
            </a:r>
            <a:r>
              <a:rPr lang="cs-CZ" sz="1600" i="1" dirty="0" err="1"/>
              <a:t>over</a:t>
            </a:r>
            <a:r>
              <a:rPr lang="cs-CZ" sz="1600" i="1" dirty="0"/>
              <a:t> PL </a:t>
            </a:r>
            <a:r>
              <a:rPr lang="cs-CZ" sz="1600" i="1" dirty="0" err="1"/>
              <a:t>Creation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AF62D-DFAB-497B-B375-EA2AEA727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2443759"/>
            <a:ext cx="3873295" cy="2300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4C77E-86BA-45E9-B78B-79E47BCB2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42" y="2491389"/>
            <a:ext cx="3743158" cy="2232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9F2D4F-3B68-43F5-BDBB-6A7BFF57A6F6}"/>
              </a:ext>
            </a:extLst>
          </p:cNvPr>
          <p:cNvCxnSpPr>
            <a:cxnSpLocks/>
          </p:cNvCxnSpPr>
          <p:nvPr/>
        </p:nvCxnSpPr>
        <p:spPr>
          <a:xfrm>
            <a:off x="4341321" y="3540760"/>
            <a:ext cx="39624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+ RM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b="1" i="0" dirty="0">
                <a:solidFill>
                  <a:srgbClr val="000000"/>
                </a:solidFill>
                <a:latin typeface="Neo Sans Std" panose="020B0504030504040204" pitchFamily="34" charset="0"/>
              </a:rPr>
              <a:t>PA </a:t>
            </a:r>
            <a:r>
              <a:rPr lang="cs-CZ" sz="2000" b="1" i="0" dirty="0" err="1">
                <a:solidFill>
                  <a:srgbClr val="000000"/>
                </a:solidFill>
                <a:latin typeface="Neo Sans Std" panose="020B0504030504040204" pitchFamily="34" charset="0"/>
              </a:rPr>
              <a:t>Improvements</a:t>
            </a:r>
            <a:endParaRPr lang="cs-CZ" sz="2000" b="1" i="0" dirty="0">
              <a:solidFill>
                <a:srgbClr val="00000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b="1" i="0" dirty="0">
              <a:solidFill>
                <a:srgbClr val="00000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84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231469" cy="232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In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ERPs</a:t>
            </a:r>
            <a:r>
              <a:rPr lang="cs-CZ" dirty="0"/>
              <a:t>, </a:t>
            </a: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b="1" dirty="0"/>
              <a:t>more </a:t>
            </a:r>
            <a:r>
              <a:rPr lang="cs-CZ" b="1" dirty="0" err="1"/>
              <a:t>types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currencies</a:t>
            </a:r>
            <a:r>
              <a:rPr lang="cs-CZ" dirty="0"/>
              <a:t>. To </a:t>
            </a:r>
            <a:r>
              <a:rPr lang="cs-CZ" dirty="0" err="1"/>
              <a:t>accommodate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, </a:t>
            </a:r>
            <a:r>
              <a:rPr lang="en-US" dirty="0" err="1"/>
              <a:t>PriceAnalyzer</a:t>
            </a:r>
            <a:r>
              <a:rPr lang="cs-CZ" dirty="0"/>
              <a:t> </a:t>
            </a:r>
            <a:r>
              <a:rPr lang="cs-CZ" dirty="0" err="1"/>
              <a:t>introduces</a:t>
            </a:r>
            <a:r>
              <a:rPr lang="en-US" dirty="0"/>
              <a:t>: 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sz="1600" dirty="0"/>
              <a:t>Document Currency</a:t>
            </a:r>
            <a:r>
              <a:rPr lang="cs-CZ" sz="1600" dirty="0"/>
              <a:t> (default)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sz="1600" dirty="0"/>
              <a:t>Local Currency</a:t>
            </a:r>
            <a:endParaRPr lang="cs-CZ" sz="1600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sz="1600" dirty="0"/>
              <a:t>Global Currency</a:t>
            </a:r>
            <a:endParaRPr lang="cs-CZ" sz="1600" dirty="0"/>
          </a:p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US" dirty="0"/>
              <a:t>&amp; defined conversions among them</a:t>
            </a:r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PA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Smoother</a:t>
            </a:r>
            <a:r>
              <a:rPr lang="cs-CZ" sz="1600" i="1" dirty="0"/>
              <a:t> </a:t>
            </a:r>
            <a:r>
              <a:rPr lang="cs-CZ" sz="1600" i="1" dirty="0" err="1"/>
              <a:t>Integration</a:t>
            </a:r>
            <a:r>
              <a:rPr lang="cs-CZ" sz="1600" i="1" dirty="0"/>
              <a:t> </a:t>
            </a:r>
            <a:r>
              <a:rPr lang="cs-CZ" sz="1600" i="1" dirty="0" err="1"/>
              <a:t>with</a:t>
            </a:r>
            <a:r>
              <a:rPr lang="cs-CZ" sz="1600" i="1" dirty="0"/>
              <a:t> ERP 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15925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5203329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The</a:t>
            </a:r>
            <a:r>
              <a:rPr lang="cs-CZ" dirty="0"/>
              <a:t>re </a:t>
            </a:r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en-US" dirty="0"/>
              <a:t>limit to use maximum 10 currencies in </a:t>
            </a:r>
            <a:r>
              <a:rPr lang="en-US" dirty="0" err="1"/>
              <a:t>PriceAnalyzer</a:t>
            </a:r>
            <a:r>
              <a:rPr lang="en-US" dirty="0"/>
              <a:t> charts or queries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N</a:t>
            </a:r>
            <a:r>
              <a:rPr lang="en-US" dirty="0"/>
              <a:t>ow you can use </a:t>
            </a:r>
            <a:r>
              <a:rPr lang="en-US" b="1" dirty="0"/>
              <a:t>all</a:t>
            </a:r>
            <a:r>
              <a:rPr lang="en-US" dirty="0"/>
              <a:t> of the </a:t>
            </a:r>
            <a:r>
              <a:rPr lang="en-US" b="1" dirty="0"/>
              <a:t>implemented currencies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PA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Flexibility </a:t>
            </a:r>
            <a:r>
              <a:rPr lang="cs-CZ" sz="1600" i="1" dirty="0" err="1"/>
              <a:t>with</a:t>
            </a:r>
            <a:r>
              <a:rPr lang="cs-CZ" sz="1600" i="1" dirty="0"/>
              <a:t> </a:t>
            </a:r>
            <a:r>
              <a:rPr lang="cs-CZ" sz="1600" i="1" dirty="0" err="1"/>
              <a:t>Currencies</a:t>
            </a:r>
            <a:r>
              <a:rPr lang="cs-CZ" sz="1600" i="1" dirty="0"/>
              <a:t> in </a:t>
            </a:r>
            <a:r>
              <a:rPr lang="cs-CZ" sz="1600" i="1" dirty="0" err="1"/>
              <a:t>Charts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99DFF-0295-44A6-964A-EC933E09E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77" y="859819"/>
            <a:ext cx="2795823" cy="37887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95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300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b="1" dirty="0"/>
              <a:t>Drill Down</a:t>
            </a:r>
            <a:r>
              <a:rPr lang="en-US" dirty="0"/>
              <a:t> </a:t>
            </a:r>
            <a:r>
              <a:rPr lang="cs-CZ" dirty="0"/>
              <a:t>and</a:t>
            </a:r>
            <a:r>
              <a:rPr lang="en-US" dirty="0"/>
              <a:t> </a:t>
            </a:r>
            <a:r>
              <a:rPr lang="en-US" b="1" dirty="0"/>
              <a:t>Zoom</a:t>
            </a:r>
            <a:r>
              <a:rPr lang="en-US" dirty="0"/>
              <a:t> </a:t>
            </a:r>
            <a:r>
              <a:rPr lang="cs-CZ" dirty="0"/>
              <a:t>in </a:t>
            </a:r>
            <a:r>
              <a:rPr lang="cs-CZ" dirty="0" err="1"/>
              <a:t>charts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en-US" dirty="0"/>
              <a:t> </a:t>
            </a:r>
            <a:r>
              <a:rPr lang="en-US" b="1" dirty="0"/>
              <a:t>disable</a:t>
            </a:r>
            <a:r>
              <a:rPr lang="cs-CZ" b="1" dirty="0"/>
              <a:t>d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 err="1"/>
              <a:t>Useful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interactive</a:t>
            </a:r>
            <a:r>
              <a:rPr lang="cs-CZ" dirty="0"/>
              <a:t> </a:t>
            </a:r>
            <a:r>
              <a:rPr lang="cs-CZ" dirty="0" err="1"/>
              <a:t>embedded</a:t>
            </a:r>
            <a:r>
              <a:rPr lang="cs-CZ" dirty="0"/>
              <a:t> d</a:t>
            </a:r>
            <a:r>
              <a:rPr lang="en-US" dirty="0" err="1"/>
              <a:t>ashboards</a:t>
            </a:r>
            <a:r>
              <a:rPr lang="cs-CZ" dirty="0"/>
              <a:t>: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sz="1600" dirty="0" err="1"/>
              <a:t>onRowClick</a:t>
            </a:r>
            <a:r>
              <a:rPr lang="en-US" sz="1600" dirty="0"/>
              <a:t>() and </a:t>
            </a:r>
            <a:r>
              <a:rPr lang="en-US" sz="1600" dirty="0" err="1"/>
              <a:t>onCellClick</a:t>
            </a:r>
            <a:r>
              <a:rPr lang="en-US" sz="1600" dirty="0"/>
              <a:t>() events </a:t>
            </a:r>
            <a:r>
              <a:rPr lang="cs-CZ" sz="1600" dirty="0"/>
              <a:t>are </a:t>
            </a:r>
            <a:br>
              <a:rPr lang="de-DE" sz="1600" dirty="0"/>
            </a:br>
            <a:r>
              <a:rPr lang="cs-CZ" sz="1600" dirty="0"/>
              <a:t>supported in </a:t>
            </a:r>
            <a:r>
              <a:rPr lang="en-US" sz="1600" dirty="0"/>
              <a:t>the chart's Data tab</a:t>
            </a:r>
            <a:r>
              <a:rPr lang="cs-CZ" sz="1600" dirty="0"/>
              <a:t> </a:t>
            </a:r>
            <a:br>
              <a:rPr lang="de-DE" sz="1600" dirty="0"/>
            </a:br>
            <a:r>
              <a:rPr lang="en-US" sz="1600" dirty="0"/>
              <a:t>(except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en-US" sz="1600" dirty="0"/>
              <a:t>Waterfalls)</a:t>
            </a:r>
            <a:endParaRPr lang="cs-CZ" sz="1600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sz="1600" dirty="0" err="1"/>
              <a:t>BarLine</a:t>
            </a:r>
            <a:r>
              <a:rPr lang="en-US" sz="1600" dirty="0"/>
              <a:t> charts now support click events </a:t>
            </a:r>
            <a:br>
              <a:rPr lang="en-US" sz="1600" dirty="0"/>
            </a:br>
            <a:r>
              <a:rPr lang="en-US" sz="1600" dirty="0"/>
              <a:t>on the bars and points</a:t>
            </a:r>
            <a:endParaRPr lang="cs-CZ" sz="1600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sz="1800" dirty="0"/>
              <a:t>Generic, Aggregation and Dim filters can be </a:t>
            </a:r>
            <a:br>
              <a:rPr lang="en-US" sz="1800" dirty="0"/>
            </a:br>
            <a:r>
              <a:rPr lang="en-US" sz="1800" dirty="0"/>
              <a:t>displayed for charts embedded in dashboards</a:t>
            </a:r>
            <a:br>
              <a:rPr lang="en-US" sz="1800" dirty="0"/>
            </a:br>
            <a:r>
              <a:rPr lang="cs-CZ" sz="1800" dirty="0"/>
              <a:t> (and</a:t>
            </a:r>
            <a:r>
              <a:rPr lang="en-US" sz="1800" dirty="0"/>
              <a:t> can be editable</a:t>
            </a:r>
            <a:r>
              <a:rPr lang="cs-CZ" sz="1800" dirty="0"/>
              <a:t>)</a:t>
            </a:r>
            <a:endParaRPr lang="en-US" sz="1800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PA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Charts</a:t>
            </a:r>
            <a:r>
              <a:rPr lang="cs-CZ" sz="1600" i="1" dirty="0"/>
              <a:t> and </a:t>
            </a:r>
            <a:r>
              <a:rPr lang="cs-CZ" sz="1600" i="1" dirty="0" err="1"/>
              <a:t>Dashboards</a:t>
            </a:r>
            <a:r>
              <a:rPr lang="cs-CZ" sz="1600" i="1" dirty="0"/>
              <a:t> </a:t>
            </a:r>
            <a:r>
              <a:rPr lang="cs-CZ" sz="1600" i="1" dirty="0" err="1"/>
              <a:t>Improvements</a:t>
            </a:r>
            <a:endParaRPr lang="pl-PL" sz="1600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5E67CD-E690-4DFC-B1B2-DDC0F16B3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55" r="61040" b="26530"/>
          <a:stretch/>
        </p:blipFill>
        <p:spPr>
          <a:xfrm>
            <a:off x="5384709" y="1898865"/>
            <a:ext cx="3562489" cy="2819400"/>
          </a:xfrm>
          <a:prstGeom prst="rect">
            <a:avLst/>
          </a:prstGeom>
          <a:ln>
            <a:solidFill>
              <a:srgbClr val="0F253F"/>
            </a:solidFill>
          </a:ln>
        </p:spPr>
      </p:pic>
    </p:spTree>
    <p:extLst>
      <p:ext uri="{BB962C8B-B14F-4D97-AF65-F5344CB8AC3E}">
        <p14:creationId xmlns:p14="http://schemas.microsoft.com/office/powerpoint/2010/main" val="37682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345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D</a:t>
            </a:r>
            <a:r>
              <a:rPr lang="en-US" dirty="0" err="1"/>
              <a:t>ashboard</a:t>
            </a:r>
            <a:r>
              <a:rPr lang="en-US" dirty="0"/>
              <a:t> inputs controller </a:t>
            </a:r>
            <a:r>
              <a:rPr lang="en-US" b="1" dirty="0"/>
              <a:t>adapts</a:t>
            </a:r>
            <a:r>
              <a:rPr lang="en-US" dirty="0"/>
              <a:t> the number of columns according to its width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cs-CZ" dirty="0"/>
          </a:p>
          <a:p>
            <a:pPr marL="0" indent="0">
              <a:spcBef>
                <a:spcPts val="1200"/>
              </a:spcBef>
              <a:buSzPct val="100000"/>
              <a:buNone/>
            </a:pP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P</a:t>
            </a:r>
            <a:r>
              <a:rPr lang="en-US" dirty="0" err="1"/>
              <a:t>ossible</a:t>
            </a:r>
            <a:r>
              <a:rPr lang="en-US" dirty="0"/>
              <a:t> to show/hide the inputs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PA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Dashboard UI </a:t>
            </a:r>
            <a:r>
              <a:rPr lang="cs-CZ" sz="1600" i="1" dirty="0" err="1"/>
              <a:t>Enhanced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E579A-24FA-42D7-BF6A-8FA065F28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16" y="1632281"/>
            <a:ext cx="5928360" cy="22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N</a:t>
            </a:r>
            <a:r>
              <a:rPr lang="en-US" dirty="0" err="1"/>
              <a:t>ew</a:t>
            </a:r>
            <a:r>
              <a:rPr lang="en-US" dirty="0"/>
              <a:t> column called Category </a:t>
            </a:r>
            <a:r>
              <a:rPr lang="cs-CZ" dirty="0"/>
              <a:t>– </a:t>
            </a:r>
            <a:r>
              <a:rPr lang="cs-CZ" dirty="0" err="1"/>
              <a:t>enables</a:t>
            </a:r>
            <a:r>
              <a:rPr lang="cs-CZ" dirty="0"/>
              <a:t> </a:t>
            </a:r>
            <a:r>
              <a:rPr lang="en-US" dirty="0"/>
              <a:t>to </a:t>
            </a:r>
            <a:r>
              <a:rPr lang="en-US" b="1" dirty="0"/>
              <a:t>group</a:t>
            </a:r>
            <a:r>
              <a:rPr lang="en-US" dirty="0"/>
              <a:t> or </a:t>
            </a:r>
            <a:r>
              <a:rPr lang="en-US" b="1" dirty="0"/>
              <a:t>filter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en-US" b="1" dirty="0"/>
              <a:t>dashboard list</a:t>
            </a:r>
            <a:r>
              <a:rPr lang="en-US" dirty="0"/>
              <a:t> on the Home page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PA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57" y="763462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Easier</a:t>
            </a:r>
            <a:r>
              <a:rPr lang="cs-CZ" sz="1600" i="1" dirty="0"/>
              <a:t> </a:t>
            </a:r>
            <a:r>
              <a:rPr lang="cs-CZ" sz="1600" i="1" dirty="0" err="1"/>
              <a:t>Work</a:t>
            </a:r>
            <a:r>
              <a:rPr lang="cs-CZ" sz="1600" i="1" dirty="0"/>
              <a:t> </a:t>
            </a:r>
            <a:r>
              <a:rPr lang="cs-CZ" sz="1600" i="1" dirty="0" err="1"/>
              <a:t>with</a:t>
            </a:r>
            <a:r>
              <a:rPr lang="cs-CZ" sz="1600" i="1" dirty="0"/>
              <a:t> </a:t>
            </a:r>
            <a:r>
              <a:rPr lang="cs-CZ" sz="1600" i="1" dirty="0" err="1"/>
              <a:t>Dashboards</a:t>
            </a:r>
            <a:r>
              <a:rPr lang="cs-CZ" sz="1600" i="1" dirty="0"/>
              <a:t> on </a:t>
            </a:r>
            <a:r>
              <a:rPr lang="cs-CZ" sz="1600" i="1" dirty="0" err="1"/>
              <a:t>Home</a:t>
            </a:r>
            <a:r>
              <a:rPr lang="cs-CZ" sz="1600" i="1" dirty="0"/>
              <a:t> </a:t>
            </a:r>
            <a:r>
              <a:rPr lang="cs-CZ" sz="1600" i="1" dirty="0" err="1"/>
              <a:t>Page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77C52-5A95-4143-B3C9-06C42B5D1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79" y="1777189"/>
            <a:ext cx="3611051" cy="29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+ RM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b="1" i="0" dirty="0" err="1">
                <a:solidFill>
                  <a:srgbClr val="00000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b="1" i="0" dirty="0">
                <a:solidFill>
                  <a:srgbClr val="000000"/>
                </a:solidFill>
                <a:latin typeface="Neo Sans Std" panose="020B0504030504040204" pitchFamily="34" charset="0"/>
              </a:rPr>
              <a:t> </a:t>
            </a:r>
            <a:r>
              <a:rPr lang="cs-CZ" sz="2000" b="1" i="0" dirty="0" err="1">
                <a:solidFill>
                  <a:srgbClr val="000000"/>
                </a:solidFill>
                <a:latin typeface="Neo Sans Std" panose="020B0504030504040204" pitchFamily="34" charset="0"/>
              </a:rPr>
              <a:t>Improvements</a:t>
            </a:r>
            <a:endParaRPr lang="cs-CZ" sz="2000" b="1" i="0" dirty="0">
              <a:solidFill>
                <a:srgbClr val="00000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428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231469" cy="314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en-US" dirty="0"/>
              <a:t> </a:t>
            </a:r>
            <a:r>
              <a:rPr lang="en-US" b="1" dirty="0"/>
              <a:t>pass through an approval step</a:t>
            </a:r>
            <a:r>
              <a:rPr lang="en-US" dirty="0"/>
              <a:t> </a:t>
            </a:r>
            <a:r>
              <a:rPr lang="en-US" b="1" dirty="0"/>
              <a:t>without</a:t>
            </a:r>
            <a:r>
              <a:rPr lang="en-US" dirty="0"/>
              <a:t> any need for </a:t>
            </a:r>
            <a:r>
              <a:rPr lang="en-US" b="1" dirty="0"/>
              <a:t>approval</a:t>
            </a:r>
            <a:r>
              <a:rPr lang="en-US" dirty="0"/>
              <a:t> and still keep a record of the step itself</a:t>
            </a:r>
            <a:endParaRPr lang="cs-CZ" sz="1600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sz="1600" dirty="0"/>
              <a:t>T</a:t>
            </a:r>
            <a:r>
              <a:rPr lang="en-US" sz="1600" dirty="0"/>
              <a:t>he workflow logic has access to the previous workflow run and can decide if the previous approvals are still valid regarding the changes (per approval node)</a:t>
            </a:r>
            <a:endParaRPr lang="cs-CZ" sz="1600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sz="1600" dirty="0"/>
              <a:t>This is useful when a workflow is run for the second time - approvers who approved in the first run can be skipped</a:t>
            </a:r>
            <a:endParaRPr lang="cs-CZ" sz="1600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sz="1600" dirty="0"/>
              <a:t>To </a:t>
            </a:r>
            <a:r>
              <a:rPr lang="cs-CZ" sz="1600" dirty="0" err="1"/>
              <a:t>configure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/>
              <a:t>, use:</a:t>
            </a:r>
          </a:p>
          <a:p>
            <a:pPr marL="971550" lvl="2" indent="-285750">
              <a:spcBef>
                <a:spcPts val="1200"/>
              </a:spcBef>
              <a:buSzPct val="100000"/>
            </a:pPr>
            <a:r>
              <a:rPr lang="en-US" sz="1400" dirty="0" err="1"/>
              <a:t>api.findPreviousApprovableState</a:t>
            </a:r>
            <a:r>
              <a:rPr lang="en-US" sz="1400" dirty="0"/>
              <a:t>()</a:t>
            </a:r>
            <a:endParaRPr lang="cs-CZ" sz="1400" dirty="0"/>
          </a:p>
          <a:p>
            <a:pPr marL="971550" lvl="2" indent="-285750">
              <a:spcBef>
                <a:spcPts val="1200"/>
              </a:spcBef>
              <a:buSzPct val="100000"/>
            </a:pPr>
            <a:r>
              <a:rPr lang="en-US" sz="1400" dirty="0" err="1"/>
              <a:t>api.findPreviousWorkflowInfo</a:t>
            </a:r>
            <a:r>
              <a:rPr lang="en-US" sz="1400" dirty="0"/>
              <a:t>()</a:t>
            </a:r>
            <a:endParaRPr lang="cs-CZ" sz="1400" dirty="0"/>
          </a:p>
          <a:p>
            <a:pPr marL="971550" lvl="2" indent="-285750">
              <a:spcBef>
                <a:spcPts val="1200"/>
              </a:spcBef>
              <a:buSzPct val="100000"/>
            </a:pPr>
            <a:r>
              <a:rPr lang="en-US" sz="1400" dirty="0"/>
              <a:t>ALREADY SATISFIED </a:t>
            </a:r>
            <a:r>
              <a:rPr lang="cs-CZ" sz="1400" dirty="0"/>
              <a:t>(</a:t>
            </a:r>
            <a:r>
              <a:rPr lang="en-US" sz="1400" dirty="0"/>
              <a:t>workflow step state</a:t>
            </a:r>
            <a:r>
              <a:rPr lang="cs-CZ" sz="1400" dirty="0"/>
              <a:t>)</a:t>
            </a:r>
            <a:endParaRPr lang="en-US" sz="2000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Workflow</a:t>
            </a:r>
            <a:r>
              <a:rPr lang="en-US" dirty="0"/>
              <a:t> Improvements</a:t>
            </a:r>
            <a:endParaRPr lang="pl-PL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Flexible</a:t>
            </a:r>
            <a:r>
              <a:rPr lang="cs-CZ" sz="1600" i="1" dirty="0"/>
              <a:t> </a:t>
            </a:r>
            <a:r>
              <a:rPr lang="cs-CZ" sz="1600" i="1" dirty="0" err="1"/>
              <a:t>Workflow</a:t>
            </a:r>
            <a:endParaRPr lang="pl-PL" sz="1600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8B88FD1-87FE-4DC0-A247-7A8A2A3D3F47}"/>
              </a:ext>
            </a:extLst>
          </p:cNvPr>
          <p:cNvSpPr txBox="1"/>
          <p:nvPr/>
        </p:nvSpPr>
        <p:spPr>
          <a:xfrm>
            <a:off x="4901348" y="3011006"/>
            <a:ext cx="87821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eo Sans Pro" panose="020B0504030504040204"/>
              </a:rPr>
              <a:t>Submitter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F2F9223-CFFB-4BA7-A440-F9737EC94380}"/>
              </a:ext>
            </a:extLst>
          </p:cNvPr>
          <p:cNvSpPr txBox="1"/>
          <p:nvPr/>
        </p:nvSpPr>
        <p:spPr>
          <a:xfrm>
            <a:off x="6100231" y="3011004"/>
            <a:ext cx="87821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eo Sans Pro" panose="020B0504030504040204"/>
              </a:rPr>
              <a:t>Approver 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D45A27-98DE-4D17-89FC-81C865E7F5E9}"/>
              </a:ext>
            </a:extLst>
          </p:cNvPr>
          <p:cNvSpPr txBox="1"/>
          <p:nvPr/>
        </p:nvSpPr>
        <p:spPr>
          <a:xfrm>
            <a:off x="7299115" y="3011005"/>
            <a:ext cx="87821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eo Sans Pro" panose="020B0504030504040204"/>
              </a:rPr>
              <a:t>Approver 2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D5976FB-2E0A-40D6-A614-B081F6732462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 flipV="1">
            <a:off x="5779567" y="3149504"/>
            <a:ext cx="320664" cy="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C68BA76-91A7-4E44-AF7B-78920348239F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978450" y="3149504"/>
            <a:ext cx="320665" cy="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33">
            <a:extLst>
              <a:ext uri="{FF2B5EF4-FFF2-40B4-BE49-F238E27FC236}">
                <a16:creationId xmlns:a16="http://schemas.microsoft.com/office/drawing/2014/main" id="{51C9B810-581C-4BEA-94CE-CBAD83F8E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240" y="2763213"/>
            <a:ext cx="266199" cy="217798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863E0125-1C82-46D4-941F-C8258D408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593" y="2753368"/>
            <a:ext cx="213262" cy="213261"/>
          </a:xfrm>
          <a:custGeom>
            <a:avLst/>
            <a:gdLst>
              <a:gd name="T0" fmla="*/ 132875 w 516"/>
              <a:gd name="T1" fmla="*/ 95664 h 516"/>
              <a:gd name="T2" fmla="*/ 132875 w 516"/>
              <a:gd name="T3" fmla="*/ 95664 h 516"/>
              <a:gd name="T4" fmla="*/ 175482 w 516"/>
              <a:gd name="T5" fmla="*/ 53067 h 516"/>
              <a:gd name="T6" fmla="*/ 175482 w 516"/>
              <a:gd name="T7" fmla="*/ 15884 h 516"/>
              <a:gd name="T8" fmla="*/ 132875 w 516"/>
              <a:gd name="T9" fmla="*/ 15884 h 516"/>
              <a:gd name="T10" fmla="*/ 95685 w 516"/>
              <a:gd name="T11" fmla="*/ 53067 h 516"/>
              <a:gd name="T12" fmla="*/ 53078 w 516"/>
              <a:gd name="T13" fmla="*/ 15884 h 516"/>
              <a:gd name="T14" fmla="*/ 15887 w 516"/>
              <a:gd name="T15" fmla="*/ 15884 h 516"/>
              <a:gd name="T16" fmla="*/ 15887 w 516"/>
              <a:gd name="T17" fmla="*/ 53067 h 516"/>
              <a:gd name="T18" fmla="*/ 53078 w 516"/>
              <a:gd name="T19" fmla="*/ 95664 h 516"/>
              <a:gd name="T20" fmla="*/ 15887 w 516"/>
              <a:gd name="T21" fmla="*/ 132847 h 516"/>
              <a:gd name="T22" fmla="*/ 15887 w 516"/>
              <a:gd name="T23" fmla="*/ 175445 h 516"/>
              <a:gd name="T24" fmla="*/ 53078 w 516"/>
              <a:gd name="T25" fmla="*/ 175445 h 516"/>
              <a:gd name="T26" fmla="*/ 95685 w 516"/>
              <a:gd name="T27" fmla="*/ 132847 h 516"/>
              <a:gd name="T28" fmla="*/ 132875 w 516"/>
              <a:gd name="T29" fmla="*/ 175445 h 516"/>
              <a:gd name="T30" fmla="*/ 175482 w 516"/>
              <a:gd name="T31" fmla="*/ 175445 h 516"/>
              <a:gd name="T32" fmla="*/ 175482 w 516"/>
              <a:gd name="T33" fmla="*/ 132847 h 516"/>
              <a:gd name="T34" fmla="*/ 132875 w 516"/>
              <a:gd name="T35" fmla="*/ 95664 h 516"/>
              <a:gd name="T36" fmla="*/ 164650 w 516"/>
              <a:gd name="T37" fmla="*/ 164615 h 516"/>
              <a:gd name="T38" fmla="*/ 164650 w 516"/>
              <a:gd name="T39" fmla="*/ 164615 h 516"/>
              <a:gd name="T40" fmla="*/ 143707 w 516"/>
              <a:gd name="T41" fmla="*/ 164615 h 516"/>
              <a:gd name="T42" fmla="*/ 95685 w 516"/>
              <a:gd name="T43" fmla="*/ 111548 h 516"/>
              <a:gd name="T44" fmla="*/ 42607 w 516"/>
              <a:gd name="T45" fmla="*/ 164615 h 516"/>
              <a:gd name="T46" fmla="*/ 21303 w 516"/>
              <a:gd name="T47" fmla="*/ 164615 h 516"/>
              <a:gd name="T48" fmla="*/ 21303 w 516"/>
              <a:gd name="T49" fmla="*/ 143677 h 516"/>
              <a:gd name="T50" fmla="*/ 74381 w 516"/>
              <a:gd name="T51" fmla="*/ 95664 h 516"/>
              <a:gd name="T52" fmla="*/ 21303 w 516"/>
              <a:gd name="T53" fmla="*/ 42598 h 516"/>
              <a:gd name="T54" fmla="*/ 21303 w 516"/>
              <a:gd name="T55" fmla="*/ 21299 h 516"/>
              <a:gd name="T56" fmla="*/ 42607 w 516"/>
              <a:gd name="T57" fmla="*/ 21299 h 516"/>
              <a:gd name="T58" fmla="*/ 95685 w 516"/>
              <a:gd name="T59" fmla="*/ 74366 h 516"/>
              <a:gd name="T60" fmla="*/ 143707 w 516"/>
              <a:gd name="T61" fmla="*/ 21299 h 516"/>
              <a:gd name="T62" fmla="*/ 164650 w 516"/>
              <a:gd name="T63" fmla="*/ 21299 h 516"/>
              <a:gd name="T64" fmla="*/ 164650 w 516"/>
              <a:gd name="T65" fmla="*/ 42598 h 516"/>
              <a:gd name="T66" fmla="*/ 111572 w 516"/>
              <a:gd name="T67" fmla="*/ 95664 h 516"/>
              <a:gd name="T68" fmla="*/ 164650 w 516"/>
              <a:gd name="T69" fmla="*/ 143677 h 516"/>
              <a:gd name="T70" fmla="*/ 164650 w 516"/>
              <a:gd name="T71" fmla="*/ 164615 h 5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16" h="516">
                <a:moveTo>
                  <a:pt x="368" y="265"/>
                </a:moveTo>
                <a:lnTo>
                  <a:pt x="368" y="265"/>
                </a:lnTo>
                <a:cubicBezTo>
                  <a:pt x="486" y="147"/>
                  <a:pt x="486" y="147"/>
                  <a:pt x="486" y="147"/>
                </a:cubicBezTo>
                <a:cubicBezTo>
                  <a:pt x="515" y="118"/>
                  <a:pt x="515" y="73"/>
                  <a:pt x="486" y="44"/>
                </a:cubicBezTo>
                <a:cubicBezTo>
                  <a:pt x="456" y="0"/>
                  <a:pt x="398" y="0"/>
                  <a:pt x="368" y="44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18" y="0"/>
                  <a:pt x="73" y="0"/>
                  <a:pt x="44" y="44"/>
                </a:cubicBezTo>
                <a:cubicBezTo>
                  <a:pt x="0" y="73"/>
                  <a:pt x="0" y="118"/>
                  <a:pt x="44" y="147"/>
                </a:cubicBezTo>
                <a:cubicBezTo>
                  <a:pt x="147" y="265"/>
                  <a:pt x="147" y="265"/>
                  <a:pt x="147" y="265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0" y="398"/>
                  <a:pt x="0" y="456"/>
                  <a:pt x="44" y="486"/>
                </a:cubicBezTo>
                <a:cubicBezTo>
                  <a:pt x="73" y="515"/>
                  <a:pt x="118" y="515"/>
                  <a:pt x="147" y="486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368" y="486"/>
                  <a:pt x="368" y="486"/>
                  <a:pt x="368" y="486"/>
                </a:cubicBezTo>
                <a:cubicBezTo>
                  <a:pt x="398" y="515"/>
                  <a:pt x="456" y="515"/>
                  <a:pt x="486" y="486"/>
                </a:cubicBezTo>
                <a:cubicBezTo>
                  <a:pt x="515" y="456"/>
                  <a:pt x="515" y="398"/>
                  <a:pt x="486" y="368"/>
                </a:cubicBezTo>
                <a:lnTo>
                  <a:pt x="368" y="265"/>
                </a:lnTo>
                <a:close/>
                <a:moveTo>
                  <a:pt x="456" y="456"/>
                </a:moveTo>
                <a:lnTo>
                  <a:pt x="456" y="456"/>
                </a:lnTo>
                <a:cubicBezTo>
                  <a:pt x="441" y="471"/>
                  <a:pt x="412" y="471"/>
                  <a:pt x="398" y="456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103" y="471"/>
                  <a:pt x="73" y="471"/>
                  <a:pt x="59" y="456"/>
                </a:cubicBezTo>
                <a:cubicBezTo>
                  <a:pt x="44" y="441"/>
                  <a:pt x="44" y="412"/>
                  <a:pt x="59" y="398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44" y="103"/>
                  <a:pt x="44" y="73"/>
                  <a:pt x="59" y="59"/>
                </a:cubicBezTo>
                <a:cubicBezTo>
                  <a:pt x="73" y="44"/>
                  <a:pt x="103" y="44"/>
                  <a:pt x="118" y="59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398" y="59"/>
                  <a:pt x="398" y="59"/>
                  <a:pt x="398" y="59"/>
                </a:cubicBezTo>
                <a:cubicBezTo>
                  <a:pt x="412" y="44"/>
                  <a:pt x="441" y="44"/>
                  <a:pt x="456" y="59"/>
                </a:cubicBezTo>
                <a:cubicBezTo>
                  <a:pt x="471" y="73"/>
                  <a:pt x="471" y="103"/>
                  <a:pt x="456" y="118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71" y="412"/>
                  <a:pt x="471" y="441"/>
                  <a:pt x="456" y="45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wrap="none" anchor="ctr"/>
          <a:lstStyle/>
          <a:p>
            <a:endParaRPr lang="pl-PL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227FB5A7-6FAF-4E08-8255-5F7B2CE26B3A}"/>
              </a:ext>
            </a:extLst>
          </p:cNvPr>
          <p:cNvCxnSpPr>
            <a:cxnSpLocks/>
            <a:stCxn id="10" idx="2"/>
            <a:endCxn id="26" idx="1"/>
          </p:cNvCxnSpPr>
          <p:nvPr/>
        </p:nvCxnSpPr>
        <p:spPr>
          <a:xfrm rot="5400000">
            <a:off x="5803643" y="2385710"/>
            <a:ext cx="1032288" cy="2836877"/>
          </a:xfrm>
          <a:prstGeom prst="bentConnector4">
            <a:avLst>
              <a:gd name="adj1" fmla="val 43292"/>
              <a:gd name="adj2" fmla="val 108058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FFFC450F-9718-4606-88AA-29E6D9EB7BE9}"/>
              </a:ext>
            </a:extLst>
          </p:cNvPr>
          <p:cNvSpPr txBox="1"/>
          <p:nvPr/>
        </p:nvSpPr>
        <p:spPr>
          <a:xfrm>
            <a:off x="4901348" y="4181792"/>
            <a:ext cx="87821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eo Sans Pro" panose="020B0504030504040204"/>
              </a:rPr>
              <a:t>Submitter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06FD246-0335-4B2E-804F-CE228CD16524}"/>
              </a:ext>
            </a:extLst>
          </p:cNvPr>
          <p:cNvSpPr txBox="1"/>
          <p:nvPr/>
        </p:nvSpPr>
        <p:spPr>
          <a:xfrm>
            <a:off x="6100231" y="4181790"/>
            <a:ext cx="87821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eo Sans Pro" panose="020B0504030504040204"/>
              </a:rPr>
              <a:t>Approver 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7E259C0-5514-4CE2-AD40-B4652F144D83}"/>
              </a:ext>
            </a:extLst>
          </p:cNvPr>
          <p:cNvSpPr txBox="1"/>
          <p:nvPr/>
        </p:nvSpPr>
        <p:spPr>
          <a:xfrm>
            <a:off x="7299115" y="4181791"/>
            <a:ext cx="87821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eo Sans Pro" panose="020B0504030504040204"/>
              </a:rPr>
              <a:t>Approver 2</a:t>
            </a: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B73965FD-7106-4EB6-AAC5-78E96D8B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240" y="4438824"/>
            <a:ext cx="266199" cy="217798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34" name="Freeform 213">
            <a:extLst>
              <a:ext uri="{FF2B5EF4-FFF2-40B4-BE49-F238E27FC236}">
                <a16:creationId xmlns:a16="http://schemas.microsoft.com/office/drawing/2014/main" id="{CDA21849-BFF0-4052-AEAF-E74413E0C8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6375" y="3824752"/>
            <a:ext cx="317624" cy="308401"/>
          </a:xfrm>
          <a:custGeom>
            <a:avLst/>
            <a:gdLst>
              <a:gd name="T0" fmla="*/ 212384 w 634"/>
              <a:gd name="T1" fmla="*/ 84625 h 619"/>
              <a:gd name="T2" fmla="*/ 212384 w 634"/>
              <a:gd name="T3" fmla="*/ 84625 h 619"/>
              <a:gd name="T4" fmla="*/ 212384 w 634"/>
              <a:gd name="T5" fmla="*/ 195427 h 619"/>
              <a:gd name="T6" fmla="*/ 196518 w 634"/>
              <a:gd name="T7" fmla="*/ 211205 h 619"/>
              <a:gd name="T8" fmla="*/ 32092 w 634"/>
              <a:gd name="T9" fmla="*/ 211205 h 619"/>
              <a:gd name="T10" fmla="*/ 16226 w 634"/>
              <a:gd name="T11" fmla="*/ 195427 h 619"/>
              <a:gd name="T12" fmla="*/ 16226 w 634"/>
              <a:gd name="T13" fmla="*/ 26535 h 619"/>
              <a:gd name="T14" fmla="*/ 32092 w 634"/>
              <a:gd name="T15" fmla="*/ 10399 h 619"/>
              <a:gd name="T16" fmla="*/ 143512 w 634"/>
              <a:gd name="T17" fmla="*/ 10399 h 619"/>
              <a:gd name="T18" fmla="*/ 143512 w 634"/>
              <a:gd name="T19" fmla="*/ 0 h 619"/>
              <a:gd name="T20" fmla="*/ 32092 w 634"/>
              <a:gd name="T21" fmla="*/ 0 h 619"/>
              <a:gd name="T22" fmla="*/ 0 w 634"/>
              <a:gd name="T23" fmla="*/ 26535 h 619"/>
              <a:gd name="T24" fmla="*/ 0 w 634"/>
              <a:gd name="T25" fmla="*/ 195427 h 619"/>
              <a:gd name="T26" fmla="*/ 32092 w 634"/>
              <a:gd name="T27" fmla="*/ 221603 h 619"/>
              <a:gd name="T28" fmla="*/ 196518 w 634"/>
              <a:gd name="T29" fmla="*/ 221603 h 619"/>
              <a:gd name="T30" fmla="*/ 228249 w 634"/>
              <a:gd name="T31" fmla="*/ 195427 h 619"/>
              <a:gd name="T32" fmla="*/ 228249 w 634"/>
              <a:gd name="T33" fmla="*/ 84625 h 619"/>
              <a:gd name="T34" fmla="*/ 212384 w 634"/>
              <a:gd name="T35" fmla="*/ 84625 h 619"/>
              <a:gd name="T36" fmla="*/ 58415 w 634"/>
              <a:gd name="T37" fmla="*/ 126938 h 619"/>
              <a:gd name="T38" fmla="*/ 58415 w 634"/>
              <a:gd name="T39" fmla="*/ 126938 h 619"/>
              <a:gd name="T40" fmla="*/ 26683 w 634"/>
              <a:gd name="T41" fmla="*/ 185028 h 619"/>
              <a:gd name="T42" fmla="*/ 37140 w 634"/>
              <a:gd name="T43" fmla="*/ 195427 h 619"/>
              <a:gd name="T44" fmla="*/ 100963 w 634"/>
              <a:gd name="T45" fmla="*/ 163872 h 619"/>
              <a:gd name="T46" fmla="*/ 106372 w 634"/>
              <a:gd name="T47" fmla="*/ 163872 h 619"/>
              <a:gd name="T48" fmla="*/ 217792 w 634"/>
              <a:gd name="T49" fmla="*/ 52711 h 619"/>
              <a:gd name="T50" fmla="*/ 217792 w 634"/>
              <a:gd name="T51" fmla="*/ 31555 h 619"/>
              <a:gd name="T52" fmla="*/ 191109 w 634"/>
              <a:gd name="T53" fmla="*/ 10399 h 619"/>
              <a:gd name="T54" fmla="*/ 169835 w 634"/>
              <a:gd name="T55" fmla="*/ 10399 h 619"/>
              <a:gd name="T56" fmla="*/ 63823 w 634"/>
              <a:gd name="T57" fmla="*/ 116180 h 619"/>
              <a:gd name="T58" fmla="*/ 58415 w 634"/>
              <a:gd name="T59" fmla="*/ 126938 h 619"/>
              <a:gd name="T60" fmla="*/ 175244 w 634"/>
              <a:gd name="T61" fmla="*/ 26535 h 619"/>
              <a:gd name="T62" fmla="*/ 175244 w 634"/>
              <a:gd name="T63" fmla="*/ 26535 h 619"/>
              <a:gd name="T64" fmla="*/ 186061 w 634"/>
              <a:gd name="T65" fmla="*/ 26535 h 619"/>
              <a:gd name="T66" fmla="*/ 201927 w 634"/>
              <a:gd name="T67" fmla="*/ 36934 h 619"/>
              <a:gd name="T68" fmla="*/ 201927 w 634"/>
              <a:gd name="T69" fmla="*/ 47691 h 619"/>
              <a:gd name="T70" fmla="*/ 186061 w 634"/>
              <a:gd name="T71" fmla="*/ 63469 h 619"/>
              <a:gd name="T72" fmla="*/ 164787 w 634"/>
              <a:gd name="T73" fmla="*/ 36934 h 619"/>
              <a:gd name="T74" fmla="*/ 175244 w 634"/>
              <a:gd name="T75" fmla="*/ 26535 h 619"/>
              <a:gd name="T76" fmla="*/ 154330 w 634"/>
              <a:gd name="T77" fmla="*/ 47691 h 619"/>
              <a:gd name="T78" fmla="*/ 154330 w 634"/>
              <a:gd name="T79" fmla="*/ 47691 h 619"/>
              <a:gd name="T80" fmla="*/ 175244 w 634"/>
              <a:gd name="T81" fmla="*/ 73868 h 619"/>
              <a:gd name="T82" fmla="*/ 95915 w 634"/>
              <a:gd name="T83" fmla="*/ 153114 h 619"/>
              <a:gd name="T84" fmla="*/ 74641 w 634"/>
              <a:gd name="T85" fmla="*/ 126938 h 619"/>
              <a:gd name="T86" fmla="*/ 154330 w 634"/>
              <a:gd name="T87" fmla="*/ 47691 h 619"/>
              <a:gd name="T88" fmla="*/ 85098 w 634"/>
              <a:gd name="T89" fmla="*/ 158493 h 619"/>
              <a:gd name="T90" fmla="*/ 85098 w 634"/>
              <a:gd name="T91" fmla="*/ 158493 h 619"/>
              <a:gd name="T92" fmla="*/ 47958 w 634"/>
              <a:gd name="T93" fmla="*/ 185028 h 619"/>
              <a:gd name="T94" fmla="*/ 42549 w 634"/>
              <a:gd name="T95" fmla="*/ 179649 h 619"/>
              <a:gd name="T96" fmla="*/ 63823 w 634"/>
              <a:gd name="T97" fmla="*/ 142715 h 619"/>
              <a:gd name="T98" fmla="*/ 85098 w 634"/>
              <a:gd name="T99" fmla="*/ 158493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endParaRPr lang="pl-PL"/>
          </a:p>
        </p:txBody>
      </p:sp>
      <p:cxnSp>
        <p:nvCxnSpPr>
          <p:cNvPr id="37" name="Verbinder: gewinkelt 36">
            <a:extLst>
              <a:ext uri="{FF2B5EF4-FFF2-40B4-BE49-F238E27FC236}">
                <a16:creationId xmlns:a16="http://schemas.microsoft.com/office/drawing/2014/main" id="{FC46797E-66BA-4964-8C1C-FA1DE60EB18D}"/>
              </a:ext>
            </a:extLst>
          </p:cNvPr>
          <p:cNvCxnSpPr>
            <a:cxnSpLocks/>
            <a:stCxn id="26" idx="2"/>
            <a:endCxn id="28" idx="2"/>
          </p:cNvCxnSpPr>
          <p:nvPr/>
        </p:nvCxnSpPr>
        <p:spPr>
          <a:xfrm rot="5400000" flipH="1" flipV="1">
            <a:off x="6539340" y="3259907"/>
            <a:ext cx="1" cy="2397767"/>
          </a:xfrm>
          <a:prstGeom prst="bentConnector3">
            <a:avLst>
              <a:gd name="adj1" fmla="val -22860000000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3">
            <a:extLst>
              <a:ext uri="{FF2B5EF4-FFF2-40B4-BE49-F238E27FC236}">
                <a16:creationId xmlns:a16="http://schemas.microsoft.com/office/drawing/2014/main" id="{382C37D5-E4B1-4E48-8C88-1C8CBED21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656" y="3933999"/>
            <a:ext cx="266199" cy="217798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0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109528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b="1" dirty="0" err="1"/>
              <a:t>select</a:t>
            </a:r>
            <a:r>
              <a:rPr lang="cs-CZ" b="1" dirty="0"/>
              <a:t> a WF step to go to</a:t>
            </a:r>
            <a:r>
              <a:rPr lang="cs-CZ" dirty="0"/>
              <a:t>:</a:t>
            </a:r>
          </a:p>
          <a:p>
            <a:pPr marL="6858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cs-CZ" dirty="0"/>
              <a:t>M</a:t>
            </a:r>
            <a:r>
              <a:rPr lang="en-US" dirty="0"/>
              <a:t>ark (flag) a workflow step</a:t>
            </a:r>
            <a:endParaRPr lang="cs-CZ" dirty="0"/>
          </a:p>
          <a:p>
            <a:pPr marL="6858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cs-CZ" dirty="0"/>
              <a:t>U</a:t>
            </a:r>
            <a:r>
              <a:rPr lang="en-US" dirty="0"/>
              <a:t>se this flag in the workflow logic</a:t>
            </a:r>
            <a:endParaRPr lang="cs-CZ" dirty="0"/>
          </a:p>
          <a:p>
            <a:pPr marL="6858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cs-CZ" dirty="0"/>
              <a:t>W</a:t>
            </a:r>
            <a:r>
              <a:rPr lang="en-US" dirty="0"/>
              <a:t>hen the workflow is run next time, it go</a:t>
            </a:r>
            <a:r>
              <a:rPr lang="cs-CZ" dirty="0"/>
              <a:t>es</a:t>
            </a:r>
            <a:r>
              <a:rPr lang="en-US" dirty="0"/>
              <a:t> to the marked step</a:t>
            </a:r>
          </a:p>
          <a:p>
            <a:pPr marL="6858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b="1" dirty="0"/>
          </a:p>
          <a:p>
            <a:pPr marL="6858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b="1" dirty="0"/>
          </a:p>
          <a:p>
            <a:pPr marL="6858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b="1" dirty="0"/>
          </a:p>
          <a:p>
            <a:pPr marL="6858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b="1" dirty="0"/>
          </a:p>
          <a:p>
            <a:pPr marL="342900" lvl="1" indent="0">
              <a:spcBef>
                <a:spcPts val="1200"/>
              </a:spcBef>
              <a:buSzPct val="100000"/>
              <a:buNone/>
            </a:pPr>
            <a:r>
              <a:rPr lang="en-US" b="1" dirty="0"/>
              <a:t>Example: </a:t>
            </a:r>
            <a:r>
              <a:rPr lang="en-US" dirty="0"/>
              <a:t>Before, if an approver denied the workflow it went back to the creator. Now the approver who denies can select to which workflow step the contract should go back to.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Workflow Improvements</a:t>
            </a:r>
            <a:endParaRPr lang="pl-PL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Flexible</a:t>
            </a:r>
            <a:r>
              <a:rPr lang="cs-CZ" sz="1600" i="1" dirty="0"/>
              <a:t> </a:t>
            </a:r>
            <a:r>
              <a:rPr lang="cs-CZ" sz="1600" i="1" dirty="0" err="1"/>
              <a:t>Workflow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5DAF0-8907-472F-B944-964893DDB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3" y="2553361"/>
            <a:ext cx="4623951" cy="13148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49FBE50-8A3C-425A-AD7C-BF95C5BBAD9B}"/>
              </a:ext>
            </a:extLst>
          </p:cNvPr>
          <p:cNvSpPr txBox="1"/>
          <p:nvPr/>
        </p:nvSpPr>
        <p:spPr>
          <a:xfrm>
            <a:off x="5490014" y="2895731"/>
            <a:ext cx="87821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eo Sans Pro" panose="020B0504030504040204"/>
              </a:rPr>
              <a:t>Submitter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64235F-BF45-41D5-A8FE-65DE6D2E8FF0}"/>
              </a:ext>
            </a:extLst>
          </p:cNvPr>
          <p:cNvSpPr txBox="1"/>
          <p:nvPr/>
        </p:nvSpPr>
        <p:spPr>
          <a:xfrm>
            <a:off x="6688897" y="2895729"/>
            <a:ext cx="87821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eo Sans Pro" panose="020B0504030504040204"/>
              </a:rPr>
              <a:t>Approver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F1C1E76-C9D8-4021-8092-0983D18BF89A}"/>
              </a:ext>
            </a:extLst>
          </p:cNvPr>
          <p:cNvSpPr txBox="1"/>
          <p:nvPr/>
        </p:nvSpPr>
        <p:spPr>
          <a:xfrm>
            <a:off x="7887781" y="2895730"/>
            <a:ext cx="87821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eo Sans Pro" panose="020B0504030504040204"/>
              </a:rPr>
              <a:t>Approver 2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A098590-FB8B-4002-BD11-887B87E1FA1B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6368233" y="3034229"/>
            <a:ext cx="320664" cy="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79CAD35-C2F5-4F72-9AE3-438CB4130834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7567116" y="3034229"/>
            <a:ext cx="320665" cy="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33">
            <a:extLst>
              <a:ext uri="{FF2B5EF4-FFF2-40B4-BE49-F238E27FC236}">
                <a16:creationId xmlns:a16="http://schemas.microsoft.com/office/drawing/2014/main" id="{19709A92-B380-4CFB-8ADF-CCDE3FA4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906" y="2647938"/>
            <a:ext cx="266199" cy="217798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  <a:effectLst/>
          <a:ex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" name="Freeform 34">
            <a:extLst>
              <a:ext uri="{FF2B5EF4-FFF2-40B4-BE49-F238E27FC236}">
                <a16:creationId xmlns:a16="http://schemas.microsoft.com/office/drawing/2014/main" id="{091E9388-17CA-46BD-9C40-9C6514085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259" y="2638093"/>
            <a:ext cx="213262" cy="213261"/>
          </a:xfrm>
          <a:custGeom>
            <a:avLst/>
            <a:gdLst>
              <a:gd name="T0" fmla="*/ 132875 w 516"/>
              <a:gd name="T1" fmla="*/ 95664 h 516"/>
              <a:gd name="T2" fmla="*/ 132875 w 516"/>
              <a:gd name="T3" fmla="*/ 95664 h 516"/>
              <a:gd name="T4" fmla="*/ 175482 w 516"/>
              <a:gd name="T5" fmla="*/ 53067 h 516"/>
              <a:gd name="T6" fmla="*/ 175482 w 516"/>
              <a:gd name="T7" fmla="*/ 15884 h 516"/>
              <a:gd name="T8" fmla="*/ 132875 w 516"/>
              <a:gd name="T9" fmla="*/ 15884 h 516"/>
              <a:gd name="T10" fmla="*/ 95685 w 516"/>
              <a:gd name="T11" fmla="*/ 53067 h 516"/>
              <a:gd name="T12" fmla="*/ 53078 w 516"/>
              <a:gd name="T13" fmla="*/ 15884 h 516"/>
              <a:gd name="T14" fmla="*/ 15887 w 516"/>
              <a:gd name="T15" fmla="*/ 15884 h 516"/>
              <a:gd name="T16" fmla="*/ 15887 w 516"/>
              <a:gd name="T17" fmla="*/ 53067 h 516"/>
              <a:gd name="T18" fmla="*/ 53078 w 516"/>
              <a:gd name="T19" fmla="*/ 95664 h 516"/>
              <a:gd name="T20" fmla="*/ 15887 w 516"/>
              <a:gd name="T21" fmla="*/ 132847 h 516"/>
              <a:gd name="T22" fmla="*/ 15887 w 516"/>
              <a:gd name="T23" fmla="*/ 175445 h 516"/>
              <a:gd name="T24" fmla="*/ 53078 w 516"/>
              <a:gd name="T25" fmla="*/ 175445 h 516"/>
              <a:gd name="T26" fmla="*/ 95685 w 516"/>
              <a:gd name="T27" fmla="*/ 132847 h 516"/>
              <a:gd name="T28" fmla="*/ 132875 w 516"/>
              <a:gd name="T29" fmla="*/ 175445 h 516"/>
              <a:gd name="T30" fmla="*/ 175482 w 516"/>
              <a:gd name="T31" fmla="*/ 175445 h 516"/>
              <a:gd name="T32" fmla="*/ 175482 w 516"/>
              <a:gd name="T33" fmla="*/ 132847 h 516"/>
              <a:gd name="T34" fmla="*/ 132875 w 516"/>
              <a:gd name="T35" fmla="*/ 95664 h 516"/>
              <a:gd name="T36" fmla="*/ 164650 w 516"/>
              <a:gd name="T37" fmla="*/ 164615 h 516"/>
              <a:gd name="T38" fmla="*/ 164650 w 516"/>
              <a:gd name="T39" fmla="*/ 164615 h 516"/>
              <a:gd name="T40" fmla="*/ 143707 w 516"/>
              <a:gd name="T41" fmla="*/ 164615 h 516"/>
              <a:gd name="T42" fmla="*/ 95685 w 516"/>
              <a:gd name="T43" fmla="*/ 111548 h 516"/>
              <a:gd name="T44" fmla="*/ 42607 w 516"/>
              <a:gd name="T45" fmla="*/ 164615 h 516"/>
              <a:gd name="T46" fmla="*/ 21303 w 516"/>
              <a:gd name="T47" fmla="*/ 164615 h 516"/>
              <a:gd name="T48" fmla="*/ 21303 w 516"/>
              <a:gd name="T49" fmla="*/ 143677 h 516"/>
              <a:gd name="T50" fmla="*/ 74381 w 516"/>
              <a:gd name="T51" fmla="*/ 95664 h 516"/>
              <a:gd name="T52" fmla="*/ 21303 w 516"/>
              <a:gd name="T53" fmla="*/ 42598 h 516"/>
              <a:gd name="T54" fmla="*/ 21303 w 516"/>
              <a:gd name="T55" fmla="*/ 21299 h 516"/>
              <a:gd name="T56" fmla="*/ 42607 w 516"/>
              <a:gd name="T57" fmla="*/ 21299 h 516"/>
              <a:gd name="T58" fmla="*/ 95685 w 516"/>
              <a:gd name="T59" fmla="*/ 74366 h 516"/>
              <a:gd name="T60" fmla="*/ 143707 w 516"/>
              <a:gd name="T61" fmla="*/ 21299 h 516"/>
              <a:gd name="T62" fmla="*/ 164650 w 516"/>
              <a:gd name="T63" fmla="*/ 21299 h 516"/>
              <a:gd name="T64" fmla="*/ 164650 w 516"/>
              <a:gd name="T65" fmla="*/ 42598 h 516"/>
              <a:gd name="T66" fmla="*/ 111572 w 516"/>
              <a:gd name="T67" fmla="*/ 95664 h 516"/>
              <a:gd name="T68" fmla="*/ 164650 w 516"/>
              <a:gd name="T69" fmla="*/ 143677 h 516"/>
              <a:gd name="T70" fmla="*/ 164650 w 516"/>
              <a:gd name="T71" fmla="*/ 164615 h 5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16" h="516">
                <a:moveTo>
                  <a:pt x="368" y="265"/>
                </a:moveTo>
                <a:lnTo>
                  <a:pt x="368" y="265"/>
                </a:lnTo>
                <a:cubicBezTo>
                  <a:pt x="486" y="147"/>
                  <a:pt x="486" y="147"/>
                  <a:pt x="486" y="147"/>
                </a:cubicBezTo>
                <a:cubicBezTo>
                  <a:pt x="515" y="118"/>
                  <a:pt x="515" y="73"/>
                  <a:pt x="486" y="44"/>
                </a:cubicBezTo>
                <a:cubicBezTo>
                  <a:pt x="456" y="0"/>
                  <a:pt x="398" y="0"/>
                  <a:pt x="368" y="44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18" y="0"/>
                  <a:pt x="73" y="0"/>
                  <a:pt x="44" y="44"/>
                </a:cubicBezTo>
                <a:cubicBezTo>
                  <a:pt x="0" y="73"/>
                  <a:pt x="0" y="118"/>
                  <a:pt x="44" y="147"/>
                </a:cubicBezTo>
                <a:cubicBezTo>
                  <a:pt x="147" y="265"/>
                  <a:pt x="147" y="265"/>
                  <a:pt x="147" y="265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0" y="398"/>
                  <a:pt x="0" y="456"/>
                  <a:pt x="44" y="486"/>
                </a:cubicBezTo>
                <a:cubicBezTo>
                  <a:pt x="73" y="515"/>
                  <a:pt x="118" y="515"/>
                  <a:pt x="147" y="486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368" y="486"/>
                  <a:pt x="368" y="486"/>
                  <a:pt x="368" y="486"/>
                </a:cubicBezTo>
                <a:cubicBezTo>
                  <a:pt x="398" y="515"/>
                  <a:pt x="456" y="515"/>
                  <a:pt x="486" y="486"/>
                </a:cubicBezTo>
                <a:cubicBezTo>
                  <a:pt x="515" y="456"/>
                  <a:pt x="515" y="398"/>
                  <a:pt x="486" y="368"/>
                </a:cubicBezTo>
                <a:lnTo>
                  <a:pt x="368" y="265"/>
                </a:lnTo>
                <a:close/>
                <a:moveTo>
                  <a:pt x="456" y="456"/>
                </a:moveTo>
                <a:lnTo>
                  <a:pt x="456" y="456"/>
                </a:lnTo>
                <a:cubicBezTo>
                  <a:pt x="441" y="471"/>
                  <a:pt x="412" y="471"/>
                  <a:pt x="398" y="456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103" y="471"/>
                  <a:pt x="73" y="471"/>
                  <a:pt x="59" y="456"/>
                </a:cubicBezTo>
                <a:cubicBezTo>
                  <a:pt x="44" y="441"/>
                  <a:pt x="44" y="412"/>
                  <a:pt x="59" y="398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44" y="103"/>
                  <a:pt x="44" y="73"/>
                  <a:pt x="59" y="59"/>
                </a:cubicBezTo>
                <a:cubicBezTo>
                  <a:pt x="73" y="44"/>
                  <a:pt x="103" y="44"/>
                  <a:pt x="118" y="59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398" y="59"/>
                  <a:pt x="398" y="59"/>
                  <a:pt x="398" y="59"/>
                </a:cubicBezTo>
                <a:cubicBezTo>
                  <a:pt x="412" y="44"/>
                  <a:pt x="441" y="44"/>
                  <a:pt x="456" y="59"/>
                </a:cubicBezTo>
                <a:cubicBezTo>
                  <a:pt x="471" y="73"/>
                  <a:pt x="471" y="103"/>
                  <a:pt x="456" y="118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71" y="412"/>
                  <a:pt x="471" y="441"/>
                  <a:pt x="456" y="45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wrap="none" anchor="ctr"/>
          <a:lstStyle/>
          <a:p>
            <a:endParaRPr lang="pl-PL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B2C86C18-F573-4EB0-BC82-D35B173C0DFC}"/>
              </a:ext>
            </a:extLst>
          </p:cNvPr>
          <p:cNvCxnSpPr>
            <a:cxnSpLocks/>
            <a:stCxn id="12" idx="2"/>
            <a:endCxn id="10" idx="2"/>
          </p:cNvCxnSpPr>
          <p:nvPr/>
        </p:nvCxnSpPr>
        <p:spPr>
          <a:xfrm rot="5400000" flipH="1">
            <a:off x="7727448" y="2573287"/>
            <a:ext cx="1" cy="1198884"/>
          </a:xfrm>
          <a:prstGeom prst="bentConnector3">
            <a:avLst>
              <a:gd name="adj1" fmla="val -22860000000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169719" cy="218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sz="1400" dirty="0"/>
              <a:t>Users can cooperate on creating a Quote, Contract or Rebate Agreement</a:t>
            </a:r>
            <a:r>
              <a:rPr lang="cs-CZ" sz="1400" dirty="0"/>
              <a:t> </a:t>
            </a:r>
            <a:r>
              <a:rPr lang="cs-CZ" sz="1400" dirty="0" err="1"/>
              <a:t>using</a:t>
            </a:r>
            <a:r>
              <a:rPr lang="cs-CZ" sz="1400" dirty="0"/>
              <a:t> a </a:t>
            </a:r>
            <a:r>
              <a:rPr lang="cs-CZ" sz="1400" b="1" dirty="0" err="1"/>
              <a:t>document</a:t>
            </a:r>
            <a:r>
              <a:rPr lang="cs-CZ" sz="1400" b="1" dirty="0"/>
              <a:t> </a:t>
            </a:r>
            <a:r>
              <a:rPr lang="cs-CZ" sz="1400" b="1" dirty="0" err="1"/>
              <a:t>creation</a:t>
            </a:r>
            <a:r>
              <a:rPr lang="cs-CZ" sz="1400" b="1" dirty="0"/>
              <a:t> </a:t>
            </a:r>
            <a:r>
              <a:rPr lang="cs-CZ" sz="1400" b="1" dirty="0" err="1"/>
              <a:t>workflow</a:t>
            </a:r>
            <a:r>
              <a:rPr lang="cs-CZ" sz="1400" dirty="0"/>
              <a:t> – </a:t>
            </a:r>
            <a:r>
              <a:rPr lang="cs-CZ" sz="1400" dirty="0" err="1"/>
              <a:t>while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document</a:t>
            </a:r>
            <a:r>
              <a:rPr lang="cs-CZ" sz="1400" dirty="0"/>
              <a:t> </a:t>
            </a:r>
            <a:r>
              <a:rPr lang="cs-CZ" sz="1400" dirty="0" err="1"/>
              <a:t>remains</a:t>
            </a:r>
            <a:r>
              <a:rPr lang="cs-CZ" sz="1400" dirty="0"/>
              <a:t> Draft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sz="1400" dirty="0"/>
              <a:t>E</a:t>
            </a:r>
            <a:r>
              <a:rPr lang="en-US" sz="1400" dirty="0" err="1"/>
              <a:t>xample</a:t>
            </a:r>
            <a:r>
              <a:rPr lang="cs-CZ" sz="1400" dirty="0"/>
              <a:t>: U</a:t>
            </a:r>
            <a:r>
              <a:rPr lang="en-US" sz="1400" dirty="0" err="1"/>
              <a:t>ser</a:t>
            </a:r>
            <a:r>
              <a:rPr lang="en-US" sz="1400" dirty="0"/>
              <a:t> 1 is required to fill in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en-US" sz="1400" dirty="0"/>
              <a:t>Header information, then sends it to </a:t>
            </a:r>
            <a:r>
              <a:rPr lang="cs-CZ" sz="1400" dirty="0"/>
              <a:t>U</a:t>
            </a:r>
            <a:r>
              <a:rPr lang="en-US" sz="1400" dirty="0" err="1"/>
              <a:t>ser</a:t>
            </a:r>
            <a:r>
              <a:rPr lang="en-US" sz="1400" dirty="0"/>
              <a:t> 2 who should add Products, sends it to </a:t>
            </a:r>
            <a:r>
              <a:rPr lang="cs-CZ" sz="1400" dirty="0"/>
              <a:t>U</a:t>
            </a:r>
            <a:r>
              <a:rPr lang="en-US" sz="1400" dirty="0" err="1"/>
              <a:t>ser</a:t>
            </a:r>
            <a:r>
              <a:rPr lang="en-US" sz="1400" dirty="0"/>
              <a:t> 3 to enter Cost data.</a:t>
            </a:r>
            <a:endParaRPr lang="cs-CZ" sz="1400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sz="1400" dirty="0" err="1"/>
              <a:t>Enabled</a:t>
            </a:r>
            <a:r>
              <a:rPr lang="cs-CZ" sz="1400" dirty="0"/>
              <a:t> in </a:t>
            </a:r>
            <a:r>
              <a:rPr lang="cs-CZ" sz="1400" dirty="0" err="1"/>
              <a:t>Configuration</a:t>
            </a:r>
            <a:r>
              <a:rPr lang="cs-CZ" sz="1400" dirty="0"/>
              <a:t> per </a:t>
            </a:r>
            <a:r>
              <a:rPr lang="cs-CZ" sz="1400" dirty="0" err="1"/>
              <a:t>document</a:t>
            </a:r>
            <a:r>
              <a:rPr lang="cs-CZ" sz="1400" dirty="0"/>
              <a:t> type</a:t>
            </a:r>
            <a:br>
              <a:rPr lang="cs-CZ" sz="1400" dirty="0"/>
            </a:br>
            <a:r>
              <a:rPr lang="cs-CZ" sz="1400" dirty="0" err="1"/>
              <a:t>Driven</a:t>
            </a:r>
            <a:r>
              <a:rPr lang="cs-CZ" sz="1400" dirty="0"/>
              <a:t> by a </a:t>
            </a:r>
            <a:r>
              <a:rPr lang="cs-CZ" sz="1400" dirty="0" err="1"/>
              <a:t>special</a:t>
            </a:r>
            <a:r>
              <a:rPr lang="cs-CZ" sz="1400" dirty="0"/>
              <a:t> type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logic</a:t>
            </a:r>
            <a:r>
              <a:rPr lang="cs-CZ" sz="1400" dirty="0"/>
              <a:t> </a:t>
            </a:r>
            <a:r>
              <a:rPr lang="en-US" sz="1400" dirty="0"/>
              <a:t>‘Creation Workflow’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sz="1400" dirty="0"/>
              <a:t>Available for QC, RM and PM</a:t>
            </a:r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9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Release Highlights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Cooperation</a:t>
            </a:r>
            <a:r>
              <a:rPr lang="en-US" sz="1600" i="1" dirty="0"/>
              <a:t> o</a:t>
            </a:r>
            <a:r>
              <a:rPr lang="cs-CZ" sz="1600" i="1" dirty="0"/>
              <a:t>n</a:t>
            </a:r>
            <a:r>
              <a:rPr lang="en-US" sz="1600" i="1" dirty="0"/>
              <a:t> </a:t>
            </a:r>
            <a:r>
              <a:rPr lang="cs-CZ" sz="1600" i="1" dirty="0"/>
              <a:t>D</a:t>
            </a:r>
            <a:r>
              <a:rPr lang="en-US" sz="1600" i="1" dirty="0" err="1"/>
              <a:t>ocument</a:t>
            </a:r>
            <a:r>
              <a:rPr lang="en-US" sz="1600" i="1" dirty="0"/>
              <a:t> </a:t>
            </a:r>
            <a:r>
              <a:rPr lang="cs-CZ" sz="1600" i="1" dirty="0"/>
              <a:t>C</a:t>
            </a:r>
            <a:r>
              <a:rPr lang="en-US" sz="1600" i="1" dirty="0" err="1"/>
              <a:t>reation</a:t>
            </a:r>
            <a:endParaRPr lang="pl-PL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0AE5A-B5A1-41FD-90A3-16DFE5ACC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2" y="3067101"/>
            <a:ext cx="7215336" cy="16998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00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 err="1"/>
              <a:t>Quotes</a:t>
            </a:r>
            <a:r>
              <a:rPr lang="cs-CZ" dirty="0"/>
              <a:t> </a:t>
            </a:r>
            <a:r>
              <a:rPr lang="en-US" dirty="0"/>
              <a:t>can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en-US" b="1" dirty="0"/>
              <a:t>convert</a:t>
            </a:r>
            <a:r>
              <a:rPr lang="cs-CZ" b="1" dirty="0" err="1"/>
              <a:t>ed</a:t>
            </a:r>
            <a:r>
              <a:rPr lang="en-US" b="1" dirty="0"/>
              <a:t> to deal automatically</a:t>
            </a:r>
            <a:r>
              <a:rPr lang="en-US" dirty="0"/>
              <a:t> during the approval workflow 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U</a:t>
            </a:r>
            <a:r>
              <a:rPr lang="en-US" dirty="0"/>
              <a:t>s</a:t>
            </a:r>
            <a:r>
              <a:rPr lang="cs-CZ" dirty="0"/>
              <a:t>e</a:t>
            </a:r>
            <a:r>
              <a:rPr lang="en-US" dirty="0"/>
              <a:t> the </a:t>
            </a:r>
            <a:r>
              <a:rPr lang="en-US" i="1" dirty="0" err="1"/>
              <a:t>withAutoConvertToDeal</a:t>
            </a:r>
            <a:r>
              <a:rPr lang="en-US" i="1" dirty="0"/>
              <a:t>()</a:t>
            </a:r>
            <a:r>
              <a:rPr lang="en-US" dirty="0"/>
              <a:t> method in the workflow formula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Workflow</a:t>
            </a:r>
            <a:r>
              <a:rPr lang="en-US" dirty="0"/>
              <a:t>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Automation</a:t>
            </a:r>
            <a:r>
              <a:rPr lang="cs-CZ" sz="1600" i="1" dirty="0"/>
              <a:t> </a:t>
            </a:r>
            <a:r>
              <a:rPr lang="cs-CZ" sz="1600" i="1" dirty="0" err="1"/>
              <a:t>for</a:t>
            </a:r>
            <a:r>
              <a:rPr lang="cs-CZ" sz="1600" i="1" dirty="0"/>
              <a:t> </a:t>
            </a:r>
            <a:r>
              <a:rPr lang="cs-CZ" sz="1600" i="1" dirty="0" err="1"/>
              <a:t>Quotes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18095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+ RM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b="1" i="0" dirty="0" err="1">
                <a:solidFill>
                  <a:srgbClr val="00000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b="1" i="0" dirty="0">
                <a:solidFill>
                  <a:srgbClr val="000000"/>
                </a:solidFill>
                <a:latin typeface="Neo Sans Std" panose="020B0504030504040204" pitchFamily="34" charset="0"/>
              </a:rPr>
              <a:t> </a:t>
            </a:r>
            <a:r>
              <a:rPr lang="cs-CZ" sz="2000" b="1" i="0" dirty="0" err="1">
                <a:solidFill>
                  <a:srgbClr val="000000"/>
                </a:solidFill>
                <a:latin typeface="Neo Sans Std" panose="020B0504030504040204" pitchFamily="34" charset="0"/>
              </a:rPr>
              <a:t>Improvements</a:t>
            </a:r>
            <a:endParaRPr lang="en-US" sz="2000" b="1" i="0" dirty="0">
              <a:solidFill>
                <a:srgbClr val="00000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58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b="1" dirty="0" err="1"/>
              <a:t>api.global</a:t>
            </a:r>
            <a:r>
              <a:rPr lang="en-US" b="1" dirty="0"/>
              <a:t> </a:t>
            </a:r>
            <a:r>
              <a:rPr lang="en-US" dirty="0"/>
              <a:t>cache is </a:t>
            </a:r>
            <a:r>
              <a:rPr lang="en-US" b="1" dirty="0"/>
              <a:t>shared</a:t>
            </a:r>
            <a:r>
              <a:rPr lang="en-US" dirty="0"/>
              <a:t> now between</a:t>
            </a:r>
            <a:r>
              <a:rPr lang="cs-CZ" dirty="0"/>
              <a:t>:</a:t>
            </a:r>
            <a:r>
              <a:rPr lang="en-US" dirty="0"/>
              <a:t> 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sz="1600" dirty="0"/>
              <a:t>header </a:t>
            </a:r>
            <a:r>
              <a:rPr lang="cs-CZ" sz="1600" dirty="0" err="1"/>
              <a:t>logic</a:t>
            </a:r>
            <a:r>
              <a:rPr lang="cs-CZ" sz="1600" dirty="0"/>
              <a:t>  and </a:t>
            </a:r>
            <a:r>
              <a:rPr lang="en-US" sz="1600" dirty="0"/>
              <a:t>line item logic </a:t>
            </a:r>
            <a:endParaRPr lang="cs-CZ" sz="1600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 err="1"/>
              <a:t>Applies</a:t>
            </a:r>
            <a:r>
              <a:rPr lang="cs-CZ" dirty="0"/>
              <a:t> to: 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sz="1600" dirty="0"/>
              <a:t>Quotes, Contracts and Rebate Agreements</a:t>
            </a:r>
            <a:endParaRPr lang="cs-CZ" sz="1600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sz="1600" dirty="0"/>
              <a:t>P</a:t>
            </a:r>
            <a:r>
              <a:rPr lang="en-US" sz="1600" dirty="0"/>
              <a:t>re-phase of header and lines</a:t>
            </a:r>
            <a:r>
              <a:rPr lang="cs-CZ" sz="1600" dirty="0"/>
              <a:t> (</a:t>
            </a:r>
            <a:r>
              <a:rPr lang="en-US" sz="1600" dirty="0"/>
              <a:t>not between lines and post-phase).</a:t>
            </a:r>
            <a:endParaRPr lang="en-US" sz="1600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Backend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Shared</a:t>
            </a:r>
            <a:r>
              <a:rPr lang="cs-CZ" sz="1600" i="1" dirty="0"/>
              <a:t> </a:t>
            </a:r>
            <a:r>
              <a:rPr lang="cs-CZ" sz="1600" i="1" dirty="0" err="1"/>
              <a:t>Cache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36295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E</a:t>
            </a:r>
            <a:r>
              <a:rPr lang="en-US" dirty="0"/>
              <a:t>mail </a:t>
            </a:r>
            <a:r>
              <a:rPr lang="en-US" b="1" dirty="0"/>
              <a:t>notifications for failed background jobs</a:t>
            </a:r>
            <a:r>
              <a:rPr lang="en-US" dirty="0"/>
              <a:t> 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Set by</a:t>
            </a:r>
            <a:r>
              <a:rPr lang="en-US" dirty="0"/>
              <a:t> the advanced partition property '</a:t>
            </a:r>
            <a:r>
              <a:rPr lang="en-US" dirty="0" err="1"/>
              <a:t>sendEmailOnJSTFailure</a:t>
            </a:r>
            <a:r>
              <a:rPr lang="en-US" dirty="0"/>
              <a:t>‘ 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E</a:t>
            </a:r>
            <a:r>
              <a:rPr lang="en-US" dirty="0"/>
              <a:t>mail is sent to the partition admin email address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Backend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Control</a:t>
            </a:r>
            <a:r>
              <a:rPr lang="cs-CZ" sz="1600" i="1" dirty="0"/>
              <a:t> </a:t>
            </a:r>
            <a:r>
              <a:rPr lang="cs-CZ" sz="1600" i="1" dirty="0" err="1"/>
              <a:t>for</a:t>
            </a:r>
            <a:r>
              <a:rPr lang="cs-CZ" sz="1600" i="1" dirty="0"/>
              <a:t> </a:t>
            </a:r>
            <a:r>
              <a:rPr lang="cs-CZ" sz="1600" i="1" dirty="0" err="1"/>
              <a:t>Admins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31313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Calculation flow background jobs are </a:t>
            </a:r>
            <a:r>
              <a:rPr lang="en-US" b="1" dirty="0"/>
              <a:t>cancelled</a:t>
            </a:r>
            <a:r>
              <a:rPr lang="en-US" dirty="0"/>
              <a:t> after 30 minutes 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sz="1600" dirty="0"/>
              <a:t>To</a:t>
            </a:r>
            <a:r>
              <a:rPr lang="en-US" sz="1600" dirty="0"/>
              <a:t> prevent stalled jobs from running indefinitely </a:t>
            </a:r>
            <a:endParaRPr lang="cs-CZ" sz="1600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sz="1600" dirty="0"/>
              <a:t>Set by </a:t>
            </a:r>
            <a:r>
              <a:rPr lang="en-US" sz="1600" i="1" dirty="0" err="1"/>
              <a:t>cancelProcessingCFInMinutes</a:t>
            </a:r>
            <a:r>
              <a:rPr lang="en-US" sz="1600" dirty="0"/>
              <a:t> in pricefx-config.xml </a:t>
            </a:r>
            <a:endParaRPr lang="en-US" sz="1600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Backend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Control</a:t>
            </a:r>
            <a:r>
              <a:rPr lang="cs-CZ" sz="1600" i="1" dirty="0"/>
              <a:t> </a:t>
            </a:r>
            <a:r>
              <a:rPr lang="cs-CZ" sz="1600" i="1" dirty="0" err="1"/>
              <a:t>over</a:t>
            </a:r>
            <a:r>
              <a:rPr lang="cs-CZ" sz="1600" i="1" dirty="0"/>
              <a:t> Background </a:t>
            </a:r>
            <a:r>
              <a:rPr lang="cs-CZ" sz="1600" i="1" dirty="0" err="1"/>
              <a:t>Jobs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1927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After the </a:t>
            </a:r>
            <a:r>
              <a:rPr lang="cs-CZ" dirty="0"/>
              <a:t>SSO </a:t>
            </a:r>
            <a:r>
              <a:rPr lang="en-US" dirty="0"/>
              <a:t>user session expires, </a:t>
            </a:r>
            <a:r>
              <a:rPr lang="en-US" b="1" dirty="0"/>
              <a:t>reauthorization</a:t>
            </a:r>
            <a:r>
              <a:rPr lang="en-US" dirty="0"/>
              <a:t> is performed </a:t>
            </a:r>
            <a:r>
              <a:rPr lang="en-US" b="1" dirty="0"/>
              <a:t>automatically</a:t>
            </a:r>
            <a:endParaRPr lang="cs-CZ" b="1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H</a:t>
            </a:r>
            <a:r>
              <a:rPr lang="en-US" dirty="0" err="1"/>
              <a:t>owever</a:t>
            </a:r>
            <a:r>
              <a:rPr lang="cs-CZ" dirty="0"/>
              <a:t>,</a:t>
            </a:r>
            <a:r>
              <a:rPr lang="en-US" dirty="0"/>
              <a:t> the </a:t>
            </a:r>
            <a:r>
              <a:rPr lang="en-US" b="1" dirty="0"/>
              <a:t>application state is cleared</a:t>
            </a:r>
            <a:r>
              <a:rPr lang="en-US" dirty="0"/>
              <a:t>, i.e., all open application tabs are closed, etc.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Backend </a:t>
            </a:r>
            <a:r>
              <a:rPr lang="cs-CZ" dirty="0" err="1"/>
              <a:t>Changes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SSO Session </a:t>
            </a:r>
            <a:r>
              <a:rPr lang="cs-CZ" sz="1600" i="1" dirty="0" err="1"/>
              <a:t>Behavior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26342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Running of Calculated Field Sets can be </a:t>
            </a:r>
            <a:r>
              <a:rPr lang="en-US" b="1" dirty="0"/>
              <a:t>restricted by User Groups</a:t>
            </a:r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Backend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More Security for CFS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20FF0-8047-4D13-AB49-56F31C992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24" y="1596452"/>
            <a:ext cx="6729058" cy="30414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75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79370"/>
            <a:ext cx="7943839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Bef>
                <a:spcPts val="1200"/>
              </a:spcBef>
              <a:buSzPct val="100000"/>
              <a:buNone/>
            </a:pPr>
            <a:r>
              <a:rPr lang="en-US" dirty="0">
                <a:hlinkClick r:id="rId2"/>
              </a:rPr>
              <a:t>https://uni.pricefx.eu</a:t>
            </a:r>
            <a:endParaRPr lang="en-US" dirty="0"/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buSzPct val="100000"/>
              <a:buNone/>
            </a:pPr>
            <a:r>
              <a:rPr lang="cs-CZ" b="1" dirty="0"/>
              <a:t>Cuba Libre </a:t>
            </a:r>
            <a:r>
              <a:rPr lang="en-US" b="1" dirty="0"/>
              <a:t>documentation will be available</a:t>
            </a:r>
            <a:r>
              <a:rPr lang="cs-CZ" b="1" dirty="0"/>
              <a:t> </a:t>
            </a:r>
            <a:br>
              <a:rPr lang="de-DE" b="1" dirty="0"/>
            </a:br>
            <a:r>
              <a:rPr lang="en-US" b="1" dirty="0"/>
              <a:t>at the time of the release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Information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165E4AC-F18A-4B39-9D3D-93E87147CAF2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Price</a:t>
            </a:r>
            <a:r>
              <a:rPr lang="cs-CZ" sz="1600" i="1" dirty="0"/>
              <a:t> f(x) </a:t>
            </a:r>
            <a:r>
              <a:rPr lang="cs-CZ" sz="1600" i="1" dirty="0" err="1"/>
              <a:t>Universe</a:t>
            </a:r>
            <a:endParaRPr lang="en-US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0AA22-15DA-46F6-A1ED-90BB9FC9E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5" y="1156580"/>
            <a:ext cx="3448181" cy="31407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9E74D3-51DA-48B9-AF42-BF56E144A4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36" r="29636"/>
          <a:stretch/>
        </p:blipFill>
        <p:spPr>
          <a:xfrm>
            <a:off x="541019" y="2765950"/>
            <a:ext cx="1066802" cy="174307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253D9D1-7600-491F-AEF4-EAD448679A08}"/>
              </a:ext>
            </a:extLst>
          </p:cNvPr>
          <p:cNvSpPr/>
          <p:nvPr/>
        </p:nvSpPr>
        <p:spPr>
          <a:xfrm>
            <a:off x="1607821" y="2529730"/>
            <a:ext cx="365759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eo Sans Pro" panose="020B0504030504040204"/>
              </a:rPr>
              <a:t>How to Make It: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1400" dirty="0">
                <a:latin typeface="Neo Sans Pro" panose="020B0504030504040204"/>
              </a:rPr>
              <a:t>Squeeze the juice of half a lime into a class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1400" dirty="0">
                <a:latin typeface="Neo Sans Pro" panose="020B0504030504040204"/>
              </a:rPr>
              <a:t>Add ice cubes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1400" dirty="0">
                <a:latin typeface="Neo Sans Pro" panose="020B0504030504040204"/>
              </a:rPr>
              <a:t>Pour the rum and cola into the glass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1400" dirty="0">
                <a:latin typeface="Neo Sans Pro" panose="020B0504030504040204"/>
              </a:rPr>
              <a:t>Stir well</a:t>
            </a:r>
          </a:p>
          <a:p>
            <a:pPr marL="266700" indent="-266700">
              <a:buFont typeface="+mj-lt"/>
              <a:buAutoNum type="arabicPeriod"/>
            </a:pPr>
            <a:endParaRPr lang="en-US" sz="1400" dirty="0">
              <a:latin typeface="Neo Sans Pro" panose="020B0504030504040204"/>
            </a:endParaRPr>
          </a:p>
          <a:p>
            <a:r>
              <a:rPr lang="en-US" sz="1400" dirty="0">
                <a:latin typeface="Neo Sans Pro" panose="020B0504030504040204"/>
              </a:rPr>
              <a:t>Ingredients:</a:t>
            </a:r>
          </a:p>
          <a:p>
            <a:r>
              <a:rPr lang="en-US" sz="1400" dirty="0">
                <a:latin typeface="Neo Sans Pro" panose="020B0504030504040204"/>
              </a:rPr>
              <a:t>    12 cl Cola</a:t>
            </a:r>
          </a:p>
          <a:p>
            <a:r>
              <a:rPr lang="en-US" sz="1400" dirty="0">
                <a:latin typeface="Neo Sans Pro" panose="020B0504030504040204"/>
              </a:rPr>
              <a:t>    5 cl Light rum</a:t>
            </a:r>
          </a:p>
          <a:p>
            <a:r>
              <a:rPr lang="en-US" sz="1400" dirty="0">
                <a:latin typeface="Neo Sans Pro" panose="020B0504030504040204"/>
              </a:rPr>
              <a:t>    1 cl Fresh lime juice</a:t>
            </a:r>
          </a:p>
          <a:p>
            <a:endParaRPr lang="en-US" sz="1400" dirty="0">
              <a:latin typeface="Neo Sans Pro" panose="020B05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290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FAEF5-B560-4E9A-A9AE-A735D77E97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Thank you for </a:t>
            </a:r>
            <a:endParaRPr lang="pl-PL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y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our </a:t>
            </a: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ttention</a:t>
            </a:r>
            <a:endParaRPr lang="pl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4C3F8-F5F5-433F-9093-497E249B1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320FD-F30B-4BDA-A462-9B1E4D3E55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z="1400" i="1" dirty="0" err="1"/>
              <a:t>April</a:t>
            </a:r>
            <a:r>
              <a:rPr lang="cs-CZ" sz="1400" i="1" dirty="0"/>
              <a:t>, 2018</a:t>
            </a:r>
            <a:endParaRPr lang="pl-PL" sz="1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DF9074-7EC0-4ED0-86EA-244EF7A3F5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6B32C7-7A18-4498-A6D0-43739B98E77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46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271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dirty="0" err="1"/>
              <a:t>efine</a:t>
            </a:r>
            <a:r>
              <a:rPr lang="en-US" dirty="0"/>
              <a:t> a list of </a:t>
            </a:r>
            <a:r>
              <a:rPr lang="en-US" b="1" dirty="0"/>
              <a:t>user inputs</a:t>
            </a:r>
            <a:r>
              <a:rPr lang="en-US" dirty="0"/>
              <a:t> that will </a:t>
            </a:r>
            <a:r>
              <a:rPr lang="cs-CZ" b="1" dirty="0" err="1"/>
              <a:t>always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en-US" b="1" dirty="0"/>
              <a:t>displayed</a:t>
            </a:r>
            <a:r>
              <a:rPr lang="en-US" dirty="0"/>
              <a:t> in </a:t>
            </a:r>
            <a:r>
              <a:rPr lang="cs-CZ" dirty="0"/>
              <a:t>Q</a:t>
            </a:r>
            <a:r>
              <a:rPr lang="en-US" dirty="0" err="1"/>
              <a:t>uote‘s</a:t>
            </a:r>
            <a:r>
              <a:rPr lang="en-US" dirty="0"/>
              <a:t> </a:t>
            </a:r>
            <a:r>
              <a:rPr lang="cs-CZ" dirty="0"/>
              <a:t>P</a:t>
            </a:r>
            <a:r>
              <a:rPr lang="en-US" dirty="0" err="1"/>
              <a:t>roduct</a:t>
            </a:r>
            <a:r>
              <a:rPr lang="en-US" dirty="0"/>
              <a:t> </a:t>
            </a:r>
            <a:r>
              <a:rPr lang="cs-CZ" dirty="0" err="1"/>
              <a:t>picker</a:t>
            </a:r>
            <a:endParaRPr lang="en-US" dirty="0"/>
          </a:p>
          <a:p>
            <a:r>
              <a:rPr lang="cs-CZ" dirty="0"/>
              <a:t>U</a:t>
            </a:r>
            <a:r>
              <a:rPr lang="en-US" dirty="0" err="1"/>
              <a:t>sers</a:t>
            </a:r>
            <a:r>
              <a:rPr lang="en-US" dirty="0"/>
              <a:t> can select products and enter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quantity</a:t>
            </a:r>
            <a:r>
              <a:rPr lang="cs-CZ" dirty="0"/>
              <a:t> </a:t>
            </a:r>
            <a:r>
              <a:rPr lang="en-US" dirty="0"/>
              <a:t>in one step</a:t>
            </a:r>
            <a:endParaRPr lang="cs-CZ" dirty="0"/>
          </a:p>
          <a:p>
            <a:r>
              <a:rPr lang="cs-CZ" dirty="0" err="1"/>
              <a:t>Enabled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br>
              <a:rPr lang="cs-CZ" dirty="0"/>
            </a:br>
            <a:r>
              <a:rPr lang="en-US" dirty="0"/>
              <a:t>application property </a:t>
            </a:r>
            <a:br>
              <a:rPr lang="cs-CZ" dirty="0"/>
            </a:br>
            <a:r>
              <a:rPr lang="en-US" dirty="0"/>
              <a:t>'</a:t>
            </a:r>
            <a:r>
              <a:rPr lang="en-US" dirty="0" err="1"/>
              <a:t>quoteItemSelectorInputs</a:t>
            </a:r>
            <a:r>
              <a:rPr lang="en-US" dirty="0"/>
              <a:t>‘ </a:t>
            </a:r>
            <a:endParaRPr lang="de-DE" dirty="0"/>
          </a:p>
          <a:p>
            <a:r>
              <a:rPr lang="cs-CZ" dirty="0"/>
              <a:t>Supports o</a:t>
            </a:r>
            <a:r>
              <a:rPr lang="en-US" dirty="0" err="1"/>
              <a:t>nly</a:t>
            </a:r>
            <a:r>
              <a:rPr lang="cs-CZ" dirty="0"/>
              <a:t>:</a:t>
            </a:r>
            <a:endParaRPr lang="de-DE" dirty="0"/>
          </a:p>
          <a:p>
            <a:pPr lvl="1"/>
            <a:r>
              <a:rPr lang="en-US" dirty="0"/>
              <a:t>USERENTRY</a:t>
            </a:r>
            <a:endParaRPr lang="de-DE" dirty="0"/>
          </a:p>
          <a:p>
            <a:pPr lvl="1"/>
            <a:r>
              <a:rPr lang="en-US" dirty="0"/>
              <a:t>STRINGUSERENTRY</a:t>
            </a:r>
            <a:endParaRPr lang="de-DE" dirty="0"/>
          </a:p>
          <a:p>
            <a:pPr lvl="1"/>
            <a:r>
              <a:rPr lang="en-US" dirty="0"/>
              <a:t>OPTION input types</a:t>
            </a:r>
            <a:endParaRPr lang="en-US" sz="8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Release Highlights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Faster</a:t>
            </a:r>
            <a:r>
              <a:rPr lang="cs-CZ" sz="1600" i="1" dirty="0"/>
              <a:t> </a:t>
            </a:r>
            <a:r>
              <a:rPr lang="cs-CZ" sz="1600" i="1" dirty="0" err="1"/>
              <a:t>Work</a:t>
            </a:r>
            <a:r>
              <a:rPr lang="cs-CZ" sz="1600" i="1" dirty="0"/>
              <a:t> </a:t>
            </a:r>
            <a:r>
              <a:rPr lang="cs-CZ" sz="1600" i="1" dirty="0" err="1"/>
              <a:t>with</a:t>
            </a:r>
            <a:r>
              <a:rPr lang="cs-CZ" sz="1600" i="1" dirty="0"/>
              <a:t> </a:t>
            </a:r>
            <a:r>
              <a:rPr lang="cs-CZ" sz="1600" i="1" dirty="0" err="1"/>
              <a:t>Inputs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7590A-F4A5-4D47-8B11-4A94886DB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656781"/>
            <a:ext cx="5657040" cy="20596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60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b="1" dirty="0"/>
              <a:t>Editability and visibility</a:t>
            </a:r>
            <a:r>
              <a:rPr lang="en-US" dirty="0"/>
              <a:t> of Header fields </a:t>
            </a:r>
            <a:r>
              <a:rPr lang="cs-CZ" dirty="0"/>
              <a:t>in </a:t>
            </a:r>
            <a:r>
              <a:rPr lang="en-US" dirty="0"/>
              <a:t>the </a:t>
            </a:r>
            <a:r>
              <a:rPr lang="cs-CZ" dirty="0"/>
              <a:t>Detail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en-US" dirty="0"/>
              <a:t>can be configured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Save/Submit buttons can be hidden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Applies to: 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/>
              <a:t>QC (Quotes)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/>
              <a:t>PM (Contracts)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/>
              <a:t>RM ( Agreements)</a:t>
            </a:r>
            <a:endParaRPr lang="cs-CZ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Release Highlights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More Control over Header Fields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3511B-B4AC-4C4D-A4D4-EA1CA76AF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1" y="3477767"/>
            <a:ext cx="3341803" cy="10032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A94B12-4F75-482F-BF6B-9FC21CE00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4" y="1828769"/>
            <a:ext cx="4153416" cy="28524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091B63-7367-4751-8892-A7277943D673}"/>
              </a:ext>
            </a:extLst>
          </p:cNvPr>
          <p:cNvCxnSpPr>
            <a:cxnSpLocks/>
          </p:cNvCxnSpPr>
          <p:nvPr/>
        </p:nvCxnSpPr>
        <p:spPr>
          <a:xfrm>
            <a:off x="4054448" y="3928333"/>
            <a:ext cx="39624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6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164130"/>
            <a:ext cx="3886228" cy="115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French</a:t>
            </a:r>
            <a:r>
              <a:rPr lang="cs-CZ" dirty="0"/>
              <a:t>, </a:t>
            </a:r>
            <a:r>
              <a:rPr lang="cs-CZ" b="1" dirty="0" err="1"/>
              <a:t>Spanish</a:t>
            </a:r>
            <a:r>
              <a:rPr lang="cs-CZ" dirty="0"/>
              <a:t> and </a:t>
            </a:r>
            <a:r>
              <a:rPr lang="cs-CZ" b="1" dirty="0"/>
              <a:t>Czech</a:t>
            </a:r>
            <a:r>
              <a:rPr lang="cs-CZ" dirty="0"/>
              <a:t> </a:t>
            </a:r>
            <a:r>
              <a:rPr lang="cs-CZ" dirty="0" err="1"/>
              <a:t>added</a:t>
            </a:r>
            <a:r>
              <a:rPr lang="cs-CZ" dirty="0"/>
              <a:t> in UI</a:t>
            </a:r>
            <a:endParaRPr lang="en-US" dirty="0"/>
          </a:p>
          <a:p>
            <a:r>
              <a:rPr lang="cs-CZ" dirty="0"/>
              <a:t>Email </a:t>
            </a:r>
            <a:r>
              <a:rPr lang="cs-CZ" dirty="0" err="1"/>
              <a:t>message</a:t>
            </a:r>
            <a:r>
              <a:rPr lang="cs-CZ" dirty="0"/>
              <a:t> </a:t>
            </a:r>
            <a:r>
              <a:rPr lang="cs-CZ" b="1" dirty="0" err="1"/>
              <a:t>templates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in </a:t>
            </a:r>
            <a:r>
              <a:rPr lang="cs-CZ" b="1" dirty="0"/>
              <a:t>any </a:t>
            </a:r>
            <a:r>
              <a:rPr lang="cs-CZ" b="1" dirty="0" err="1"/>
              <a:t>languag</a:t>
            </a:r>
            <a:r>
              <a:rPr lang="en-US" b="1" dirty="0"/>
              <a:t>e</a:t>
            </a:r>
            <a:r>
              <a:rPr lang="en-US" dirty="0"/>
              <a:t> &amp; with enhanced design 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Release Highlights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I18n Support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97789-6027-44BE-8B85-1D55F8A4F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72" y="1891362"/>
            <a:ext cx="3886228" cy="28009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C31F1-FD26-49ED-BA17-6C4DE83A9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82" y="2333915"/>
            <a:ext cx="1819140" cy="23374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89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 + RM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2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388000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D</a:t>
            </a:r>
            <a:r>
              <a:rPr lang="en-US" dirty="0" err="1"/>
              <a:t>efine</a:t>
            </a:r>
            <a:r>
              <a:rPr lang="en-US" dirty="0"/>
              <a:t> the </a:t>
            </a:r>
            <a:r>
              <a:rPr lang="en-US" b="1" dirty="0"/>
              <a:t>name pattern of </a:t>
            </a:r>
            <a:r>
              <a:rPr lang="cs-CZ" b="1" dirty="0"/>
              <a:t>PDF </a:t>
            </a:r>
            <a:r>
              <a:rPr lang="en-US" b="1" dirty="0"/>
              <a:t>output file</a:t>
            </a:r>
            <a:r>
              <a:rPr lang="cs-CZ" b="1" dirty="0"/>
              <a:t>s</a:t>
            </a:r>
            <a:r>
              <a:rPr lang="cs-CZ" dirty="0"/>
              <a:t>  –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sufix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unique</a:t>
            </a:r>
            <a:r>
              <a:rPr lang="cs-CZ" dirty="0"/>
              <a:t> </a:t>
            </a:r>
            <a:r>
              <a:rPr lang="cs-CZ" dirty="0" err="1"/>
              <a:t>name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A</a:t>
            </a:r>
            <a:r>
              <a:rPr lang="en-US" dirty="0" err="1"/>
              <a:t>dd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i="1" dirty="0" err="1"/>
              <a:t>targetFileName</a:t>
            </a:r>
            <a:r>
              <a:rPr lang="en-US" dirty="0"/>
              <a:t> element to the preprocessing logic</a:t>
            </a:r>
            <a:endParaRPr lang="en-US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QC</a:t>
            </a:r>
            <a:r>
              <a:rPr lang="cs-CZ" dirty="0"/>
              <a:t> + PM + RM</a:t>
            </a:r>
            <a:r>
              <a:rPr lang="en-US" dirty="0"/>
              <a:t>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Custom</a:t>
            </a:r>
            <a:r>
              <a:rPr lang="cs-CZ" sz="1600" i="1" dirty="0"/>
              <a:t> PDF </a:t>
            </a:r>
            <a:r>
              <a:rPr lang="cs-CZ" sz="1600" i="1" dirty="0" err="1"/>
              <a:t>File</a:t>
            </a:r>
            <a:r>
              <a:rPr lang="cs-CZ" sz="1600" i="1" dirty="0"/>
              <a:t> Name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5B5B6-B1D2-4107-AE2B-5BF9B1011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8" y="2641513"/>
            <a:ext cx="8141980" cy="21199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02D657-D148-417B-9449-EC5A4E293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85" y="2082827"/>
            <a:ext cx="5264621" cy="11500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C4FDAC-B6D9-4787-9B3D-6719FBCCF792}"/>
              </a:ext>
            </a:extLst>
          </p:cNvPr>
          <p:cNvCxnSpPr>
            <a:cxnSpLocks/>
          </p:cNvCxnSpPr>
          <p:nvPr/>
        </p:nvCxnSpPr>
        <p:spPr>
          <a:xfrm flipV="1">
            <a:off x="3917731" y="2674143"/>
            <a:ext cx="961567" cy="162090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Columns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sz="1600" dirty="0"/>
              <a:t>made </a:t>
            </a:r>
            <a:r>
              <a:rPr lang="en-US" sz="1600" b="1" dirty="0"/>
              <a:t>non-editable</a:t>
            </a:r>
            <a:r>
              <a:rPr lang="cs-CZ" sz="1600" dirty="0"/>
              <a:t> / </a:t>
            </a:r>
            <a:r>
              <a:rPr lang="en-US" sz="1600" b="1" dirty="0"/>
              <a:t>pre-fill</a:t>
            </a:r>
            <a:r>
              <a:rPr lang="cs-CZ" sz="1600" b="1" dirty="0" err="1"/>
              <a:t>ed</a:t>
            </a:r>
            <a:r>
              <a:rPr lang="en-US" sz="1600" dirty="0"/>
              <a:t> with default values </a:t>
            </a:r>
            <a:endParaRPr lang="en-US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Rows can be</a:t>
            </a:r>
            <a:r>
              <a:rPr lang="cs-CZ" dirty="0"/>
              <a:t> </a:t>
            </a:r>
            <a:r>
              <a:rPr lang="en-US" sz="1600" b="1" dirty="0"/>
              <a:t>protected from adding/deleting</a:t>
            </a:r>
            <a:r>
              <a:rPr lang="en-US" sz="1600" dirty="0"/>
              <a:t> by users</a:t>
            </a:r>
            <a:endParaRPr lang="en-US" sz="1600" b="1" dirty="0"/>
          </a:p>
          <a:p>
            <a:pPr marL="0" indent="0">
              <a:spcBef>
                <a:spcPts val="1200"/>
              </a:spcBef>
              <a:buSzPct val="100000"/>
              <a:buNone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QC + PM + RM</a:t>
            </a:r>
            <a:r>
              <a:rPr lang="en-US" dirty="0"/>
              <a:t>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i="1" dirty="0"/>
              <a:t>More Control over Input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DA3AA-7905-4103-8081-12B8F6D0A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4" y="1960781"/>
            <a:ext cx="5024379" cy="22043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1C2C72-2512-4E29-9943-7BF19C6AF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97" y="3169426"/>
            <a:ext cx="3084102" cy="15117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DDFB2-C2F9-4645-9537-D171764C1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62" y="1778186"/>
            <a:ext cx="3147237" cy="9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Master_Footer">
  <a:themeElements>
    <a:clrScheme name="Pfx_Blue_Orange">
      <a:dk1>
        <a:srgbClr val="1F497D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E36C09"/>
      </a:accent2>
      <a:accent3>
        <a:srgbClr val="4F81BD"/>
      </a:accent3>
      <a:accent4>
        <a:srgbClr val="E36C09"/>
      </a:accent4>
      <a:accent5>
        <a:srgbClr val="C6D9F0"/>
      </a:accent5>
      <a:accent6>
        <a:srgbClr val="FAC395"/>
      </a:accent6>
      <a:hlink>
        <a:srgbClr val="002060"/>
      </a:hlink>
      <a:folHlink>
        <a:srgbClr val="BFBF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_02">
  <a:themeElements>
    <a:clrScheme name="Pfx_Blue_Orange">
      <a:dk1>
        <a:srgbClr val="1F497D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E36C09"/>
      </a:accent2>
      <a:accent3>
        <a:srgbClr val="4F81BD"/>
      </a:accent3>
      <a:accent4>
        <a:srgbClr val="E36C09"/>
      </a:accent4>
      <a:accent5>
        <a:srgbClr val="C6D9F0"/>
      </a:accent5>
      <a:accent6>
        <a:srgbClr val="FAC395"/>
      </a:accent6>
      <a:hlink>
        <a:srgbClr val="002060"/>
      </a:hlink>
      <a:folHlink>
        <a:srgbClr val="BFBF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_03">
  <a:themeElements>
    <a:clrScheme name="Pfx_Blue_Orange">
      <a:dk1>
        <a:srgbClr val="1F497D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E36C09"/>
      </a:accent2>
      <a:accent3>
        <a:srgbClr val="4F81BD"/>
      </a:accent3>
      <a:accent4>
        <a:srgbClr val="E36C09"/>
      </a:accent4>
      <a:accent5>
        <a:srgbClr val="C6D9F0"/>
      </a:accent5>
      <a:accent6>
        <a:srgbClr val="FAC395"/>
      </a:accent6>
      <a:hlink>
        <a:srgbClr val="002060"/>
      </a:hlink>
      <a:folHlink>
        <a:srgbClr val="BFBF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EF00667C63FC45BE8A4AE2FE176CEE" ma:contentTypeVersion="8" ma:contentTypeDescription="Ein neues Dokument erstellen." ma:contentTypeScope="" ma:versionID="2bf5f32d3b9c6f31577b9ae1b112d460">
  <xsd:schema xmlns:xsd="http://www.w3.org/2001/XMLSchema" xmlns:xs="http://www.w3.org/2001/XMLSchema" xmlns:p="http://schemas.microsoft.com/office/2006/metadata/properties" xmlns:ns2="b6b635f2-bfab-4e4c-9e73-f848e3c09851" xmlns:ns3="1134014e-8ba6-4e8f-8f8d-95672d8b76fe" targetNamespace="http://schemas.microsoft.com/office/2006/metadata/properties" ma:root="true" ma:fieldsID="7a74128e7fe8ddcc6967c834e2e03915" ns2:_="" ns3:_="">
    <xsd:import namespace="b6b635f2-bfab-4e4c-9e73-f848e3c09851"/>
    <xsd:import namespace="1134014e-8ba6-4e8f-8f8d-95672d8b76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35f2-bfab-4e4c-9e73-f848e3c098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4014e-8ba6-4e8f-8f8d-95672d8b7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BBCFF6-11EC-4E12-AAA9-98DD72DF23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BF0DA-CF8D-4B61-9C6B-6E7844005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35f2-bfab-4e4c-9e73-f848e3c09851"/>
    <ds:schemaRef ds:uri="1134014e-8ba6-4e8f-8f8d-95672d8b7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4CD2D0-5E38-4462-A9E0-17091A831735}">
  <ds:schemaRefs>
    <ds:schemaRef ds:uri="1134014e-8ba6-4e8f-8f8d-95672d8b76fe"/>
    <ds:schemaRef ds:uri="http://purl.org/dc/elements/1.1/"/>
    <ds:schemaRef ds:uri="http://schemas.microsoft.com/office/2006/documentManagement/types"/>
    <ds:schemaRef ds:uri="http://purl.org/dc/terms/"/>
    <ds:schemaRef ds:uri="b6b635f2-bfab-4e4c-9e73-f848e3c0985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1374</Words>
  <Application>Microsoft Office PowerPoint</Application>
  <PresentationFormat>On-screen Show (16:9)</PresentationFormat>
  <Paragraphs>274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MS Mincho</vt:lpstr>
      <vt:lpstr>Arial</vt:lpstr>
      <vt:lpstr>Calibri</vt:lpstr>
      <vt:lpstr>Neo Sans Pro</vt:lpstr>
      <vt:lpstr>Neo Sans Std</vt:lpstr>
      <vt:lpstr>Times New Roman</vt:lpstr>
      <vt:lpstr>Master_Footer</vt:lpstr>
      <vt:lpstr>Master_02</vt:lpstr>
      <vt:lpstr>Master_03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Volencova</dc:creator>
  <cp:lastModifiedBy>Jana Volencova</cp:lastModifiedBy>
  <cp:revision>131</cp:revision>
  <dcterms:modified xsi:type="dcterms:W3CDTF">2018-04-27T07:55:13Z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0x010100E7EF00667C63FC45BE8A4AE2FE176CEE</vt:lpwstr>
  </property>
</Properties>
</file>