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3682" r:id="rId5"/>
    <p:sldMasterId id="2147483683" r:id="rId6"/>
  </p:sldMasterIdLst>
  <p:notesMasterIdLst>
    <p:notesMasterId r:id="rId37"/>
  </p:notesMasterIdLst>
  <p:handoutMasterIdLst>
    <p:handoutMasterId r:id="rId38"/>
  </p:handoutMasterIdLst>
  <p:sldIdLst>
    <p:sldId id="263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6" r:id="rId20"/>
    <p:sldId id="343" r:id="rId21"/>
    <p:sldId id="344" r:id="rId22"/>
    <p:sldId id="345" r:id="rId23"/>
    <p:sldId id="347" r:id="rId24"/>
    <p:sldId id="348" r:id="rId25"/>
    <p:sldId id="349" r:id="rId26"/>
    <p:sldId id="350" r:id="rId27"/>
    <p:sldId id="351" r:id="rId28"/>
    <p:sldId id="352" r:id="rId29"/>
    <p:sldId id="353" r:id="rId30"/>
    <p:sldId id="354" r:id="rId31"/>
    <p:sldId id="355" r:id="rId32"/>
    <p:sldId id="356" r:id="rId33"/>
    <p:sldId id="357" r:id="rId34"/>
    <p:sldId id="358" r:id="rId35"/>
    <p:sldId id="292" r:id="rId3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9985FB7-0A71-4C4F-96BB-37FBE27A7FF9}">
          <p14:sldIdLst>
            <p14:sldId id="263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6"/>
            <p14:sldId id="343"/>
            <p14:sldId id="344"/>
            <p14:sldId id="345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53F"/>
    <a:srgbClr val="0081E2"/>
    <a:srgbClr val="FAFAFA"/>
    <a:srgbClr val="0062AC"/>
    <a:srgbClr val="0070C0"/>
    <a:srgbClr val="E36C09"/>
    <a:srgbClr val="1F497D"/>
    <a:srgbClr val="000000"/>
    <a:srgbClr val="AEFDF7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550963-1138-436E-8C06-87ED52C55A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5BD7F4-7CDC-402A-BCA2-9A911DB90C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5A828-4E42-4DB0-BEA5-121BCA451D1A}" type="datetimeFigureOut">
              <a:rPr lang="en-US" smtClean="0"/>
              <a:t>01-Dec-17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48773F-F04C-44FB-AB47-2E9D0EADA7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F02A8-7960-451E-9AC4-8D8D4274E2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6757F-C6D2-4999-A958-37856F654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03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29353-97AC-4B47-B78A-08F7D30340E2}" type="datetimeFigureOut">
              <a:rPr lang="en-US" smtClean="0"/>
              <a:t>01-Dec-17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F62A6-57FE-4F68-8AD8-1358A7E7D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16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F62A6-57FE-4F68-8AD8-1358A7E7D0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75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C08D76A-1819-4DAF-9632-04C9C28E6B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4766914 h 5143500"/>
              <a:gd name="connsiteX3" fmla="*/ 9144000 w 9144000"/>
              <a:gd name="connsiteY3" fmla="*/ 5143499 h 5143500"/>
              <a:gd name="connsiteX4" fmla="*/ 9144000 w 9144000"/>
              <a:gd name="connsiteY4" fmla="*/ 5143500 h 5143500"/>
              <a:gd name="connsiteX5" fmla="*/ 0 w 9144000"/>
              <a:gd name="connsiteY5" fmla="*/ 5143500 h 5143500"/>
              <a:gd name="connsiteX6" fmla="*/ 0 w 9144000"/>
              <a:gd name="connsiteY6" fmla="*/ 5143499 h 5143500"/>
              <a:gd name="connsiteX7" fmla="*/ 0 w 9144000"/>
              <a:gd name="connsiteY7" fmla="*/ 4766914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4766914"/>
                </a:lnTo>
                <a:lnTo>
                  <a:pt x="9144000" y="5143499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5143499"/>
                </a:lnTo>
                <a:lnTo>
                  <a:pt x="0" y="47669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DB86995-0A4B-4848-BCDA-15E7E94B4C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8000" y="2986884"/>
            <a:ext cx="8388000" cy="963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213C2A25-7CFD-4378-B59F-194D9D6A52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00" y="4088489"/>
            <a:ext cx="8388000" cy="342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36549F-9982-4BA6-882E-5308FE9ACF8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38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6D6CD37-C14F-4F7F-8ADB-63B2FCA4C6A3}"/>
              </a:ext>
            </a:extLst>
          </p:cNvPr>
          <p:cNvSpPr/>
          <p:nvPr userDrawn="1"/>
        </p:nvSpPr>
        <p:spPr>
          <a:xfrm>
            <a:off x="378000" y="1187450"/>
            <a:ext cx="8388000" cy="2921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ED7A9D7-14B8-4100-B0D6-1EFF034B8C62}"/>
              </a:ext>
            </a:extLst>
          </p:cNvPr>
          <p:cNvGrpSpPr/>
          <p:nvPr userDrawn="1"/>
        </p:nvGrpSpPr>
        <p:grpSpPr>
          <a:xfrm>
            <a:off x="382136" y="1758950"/>
            <a:ext cx="8396832" cy="2571750"/>
            <a:chOff x="320366" y="1758950"/>
            <a:chExt cx="8494464" cy="25717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E6C471C-E77C-48D3-BD7D-D5877ADFE965}"/>
                </a:ext>
              </a:extLst>
            </p:cNvPr>
            <p:cNvCxnSpPr/>
            <p:nvPr userDrawn="1"/>
          </p:nvCxnSpPr>
          <p:spPr>
            <a:xfrm>
              <a:off x="320366" y="1758950"/>
              <a:ext cx="8494464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921354C-B6DF-4CBF-A555-D47FA0544CEE}"/>
                </a:ext>
              </a:extLst>
            </p:cNvPr>
            <p:cNvCxnSpPr/>
            <p:nvPr userDrawn="1"/>
          </p:nvCxnSpPr>
          <p:spPr>
            <a:xfrm>
              <a:off x="320366" y="2044700"/>
              <a:ext cx="8494464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436ABEC-6FCF-424B-B791-AD1072573AEC}"/>
                </a:ext>
              </a:extLst>
            </p:cNvPr>
            <p:cNvCxnSpPr/>
            <p:nvPr userDrawn="1"/>
          </p:nvCxnSpPr>
          <p:spPr>
            <a:xfrm>
              <a:off x="320366" y="2330450"/>
              <a:ext cx="8494464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C320136-B092-47B4-8C19-A0AE30480FD5}"/>
                </a:ext>
              </a:extLst>
            </p:cNvPr>
            <p:cNvCxnSpPr/>
            <p:nvPr userDrawn="1"/>
          </p:nvCxnSpPr>
          <p:spPr>
            <a:xfrm>
              <a:off x="320366" y="2616200"/>
              <a:ext cx="8494464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75EAA5A-AB6B-4015-AC22-5E8D7E3D9EDF}"/>
                </a:ext>
              </a:extLst>
            </p:cNvPr>
            <p:cNvCxnSpPr/>
            <p:nvPr userDrawn="1"/>
          </p:nvCxnSpPr>
          <p:spPr>
            <a:xfrm>
              <a:off x="320366" y="2901950"/>
              <a:ext cx="8494464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7606AAC-72C4-4996-AA51-46154D0925DA}"/>
                </a:ext>
              </a:extLst>
            </p:cNvPr>
            <p:cNvCxnSpPr/>
            <p:nvPr userDrawn="1"/>
          </p:nvCxnSpPr>
          <p:spPr>
            <a:xfrm>
              <a:off x="320366" y="3187700"/>
              <a:ext cx="8494464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311787A-082E-4862-95E4-F1B8C1EC37D5}"/>
                </a:ext>
              </a:extLst>
            </p:cNvPr>
            <p:cNvCxnSpPr/>
            <p:nvPr userDrawn="1"/>
          </p:nvCxnSpPr>
          <p:spPr>
            <a:xfrm>
              <a:off x="320366" y="3473450"/>
              <a:ext cx="8494464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B344B02-FE11-4166-9393-F530F5764AEB}"/>
                </a:ext>
              </a:extLst>
            </p:cNvPr>
            <p:cNvCxnSpPr/>
            <p:nvPr userDrawn="1"/>
          </p:nvCxnSpPr>
          <p:spPr>
            <a:xfrm>
              <a:off x="320366" y="3759200"/>
              <a:ext cx="8494464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054CAAA-AF5E-44DC-BE5A-C09E0AB332CC}"/>
                </a:ext>
              </a:extLst>
            </p:cNvPr>
            <p:cNvCxnSpPr/>
            <p:nvPr userDrawn="1"/>
          </p:nvCxnSpPr>
          <p:spPr>
            <a:xfrm>
              <a:off x="320366" y="4044950"/>
              <a:ext cx="8494464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8844175-3331-42D7-A468-E8E38B5EA3A7}"/>
                </a:ext>
              </a:extLst>
            </p:cNvPr>
            <p:cNvCxnSpPr/>
            <p:nvPr userDrawn="1"/>
          </p:nvCxnSpPr>
          <p:spPr>
            <a:xfrm>
              <a:off x="320366" y="4330700"/>
              <a:ext cx="8494464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D9A0A11-3143-4761-AB8C-D9A9E28C46C6}"/>
              </a:ext>
            </a:extLst>
          </p:cNvPr>
          <p:cNvCxnSpPr>
            <a:cxnSpLocks/>
          </p:cNvCxnSpPr>
          <p:nvPr userDrawn="1"/>
        </p:nvCxnSpPr>
        <p:spPr>
          <a:xfrm>
            <a:off x="7248216" y="1511300"/>
            <a:ext cx="0" cy="21600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2CF64E3-FCE0-4811-BB74-93AACBA205FB}"/>
              </a:ext>
            </a:extLst>
          </p:cNvPr>
          <p:cNvCxnSpPr>
            <a:cxnSpLocks/>
          </p:cNvCxnSpPr>
          <p:nvPr userDrawn="1"/>
        </p:nvCxnSpPr>
        <p:spPr>
          <a:xfrm>
            <a:off x="7248216" y="1797050"/>
            <a:ext cx="0" cy="21600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C3D5CDC-109F-469D-A1C7-B7E3B12084FE}"/>
              </a:ext>
            </a:extLst>
          </p:cNvPr>
          <p:cNvCxnSpPr>
            <a:cxnSpLocks/>
          </p:cNvCxnSpPr>
          <p:nvPr userDrawn="1"/>
        </p:nvCxnSpPr>
        <p:spPr>
          <a:xfrm>
            <a:off x="7248216" y="2082800"/>
            <a:ext cx="0" cy="21600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82EAF07-71C4-4471-9873-6F299802D52A}"/>
              </a:ext>
            </a:extLst>
          </p:cNvPr>
          <p:cNvCxnSpPr>
            <a:cxnSpLocks/>
          </p:cNvCxnSpPr>
          <p:nvPr userDrawn="1"/>
        </p:nvCxnSpPr>
        <p:spPr>
          <a:xfrm>
            <a:off x="7248216" y="2368550"/>
            <a:ext cx="0" cy="21600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2B0FA1-E9C6-411C-8A78-6CABAEA0929F}"/>
              </a:ext>
            </a:extLst>
          </p:cNvPr>
          <p:cNvCxnSpPr>
            <a:cxnSpLocks/>
          </p:cNvCxnSpPr>
          <p:nvPr userDrawn="1"/>
        </p:nvCxnSpPr>
        <p:spPr>
          <a:xfrm>
            <a:off x="7248216" y="2654300"/>
            <a:ext cx="0" cy="21600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60763EB-02D8-43D5-A720-632D7966E7DA}"/>
              </a:ext>
            </a:extLst>
          </p:cNvPr>
          <p:cNvCxnSpPr>
            <a:cxnSpLocks/>
          </p:cNvCxnSpPr>
          <p:nvPr userDrawn="1"/>
        </p:nvCxnSpPr>
        <p:spPr>
          <a:xfrm>
            <a:off x="7248216" y="2940050"/>
            <a:ext cx="0" cy="21600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7D2BE15-ED9B-4E51-A437-2F89C6ECD391}"/>
              </a:ext>
            </a:extLst>
          </p:cNvPr>
          <p:cNvCxnSpPr>
            <a:cxnSpLocks/>
          </p:cNvCxnSpPr>
          <p:nvPr userDrawn="1"/>
        </p:nvCxnSpPr>
        <p:spPr>
          <a:xfrm>
            <a:off x="7248216" y="3225800"/>
            <a:ext cx="0" cy="21600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29D8EBB-2A3F-42AD-AADE-422C34AA968B}"/>
              </a:ext>
            </a:extLst>
          </p:cNvPr>
          <p:cNvCxnSpPr>
            <a:cxnSpLocks/>
          </p:cNvCxnSpPr>
          <p:nvPr userDrawn="1"/>
        </p:nvCxnSpPr>
        <p:spPr>
          <a:xfrm>
            <a:off x="7248216" y="3511550"/>
            <a:ext cx="0" cy="21600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56E34A7-20DD-4789-9E0B-3D246F9BD2F1}"/>
              </a:ext>
            </a:extLst>
          </p:cNvPr>
          <p:cNvCxnSpPr>
            <a:cxnSpLocks/>
          </p:cNvCxnSpPr>
          <p:nvPr userDrawn="1"/>
        </p:nvCxnSpPr>
        <p:spPr>
          <a:xfrm>
            <a:off x="7248216" y="3797300"/>
            <a:ext cx="0" cy="21600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1A4D76E-E978-4BC1-BDBF-F7A438D4972F}"/>
              </a:ext>
            </a:extLst>
          </p:cNvPr>
          <p:cNvCxnSpPr>
            <a:cxnSpLocks/>
          </p:cNvCxnSpPr>
          <p:nvPr userDrawn="1"/>
        </p:nvCxnSpPr>
        <p:spPr>
          <a:xfrm>
            <a:off x="7248216" y="4083050"/>
            <a:ext cx="0" cy="21600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5D075F6-30DA-4730-9743-222CF6A0E32C}"/>
              </a:ext>
            </a:extLst>
          </p:cNvPr>
          <p:cNvCxnSpPr>
            <a:cxnSpLocks/>
          </p:cNvCxnSpPr>
          <p:nvPr userDrawn="1"/>
        </p:nvCxnSpPr>
        <p:spPr>
          <a:xfrm>
            <a:off x="7248216" y="1225550"/>
            <a:ext cx="0" cy="216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4AA06-2F83-4A54-9E9B-4437A2D92E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136" y="1479549"/>
            <a:ext cx="6866077" cy="27430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50CDA063-4959-4E6E-BD2A-2F9717DB4A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214" y="1479549"/>
            <a:ext cx="1517911" cy="2743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6D3E93C1-26AF-49C1-A741-694B01DCFC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136" y="1767845"/>
            <a:ext cx="6866077" cy="27430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6BA660AA-6D34-4F72-B4BC-4CEB83D1B2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8214" y="1767845"/>
            <a:ext cx="1517911" cy="2743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0D204D93-AE29-4AC2-ACAC-F10AE4EE3C1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2136" y="2056141"/>
            <a:ext cx="6866077" cy="27430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B701BE44-4B3C-49EC-A47C-0CD977E6A4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48214" y="2056141"/>
            <a:ext cx="1517911" cy="2743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30B0515E-70AB-4C2B-8101-3B7F0D02CE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2136" y="2344437"/>
            <a:ext cx="6866077" cy="27430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152CD066-B8E9-4C8D-87A7-EA8D87CB026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48214" y="2344437"/>
            <a:ext cx="1517911" cy="2743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1F15588F-604A-4B2A-897C-4406FE1C95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2136" y="2622329"/>
            <a:ext cx="6866077" cy="2847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29A24B96-7FF9-4329-82DD-879F4F90946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8214" y="2632733"/>
            <a:ext cx="1517911" cy="2743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4B6CE215-B2C2-447F-B39D-3CC6BBD9E33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2136" y="2908597"/>
            <a:ext cx="6866077" cy="27552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B1BD4921-936E-475E-AC49-CCA059E4762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48214" y="2909809"/>
            <a:ext cx="1517911" cy="2743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005E784D-22B1-4447-BFBE-60AE937C422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2136" y="3192495"/>
            <a:ext cx="6866077" cy="27430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DFA4BBFA-0D36-4F10-BBF8-B57A6C98E82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48214" y="3192495"/>
            <a:ext cx="1517911" cy="2743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AC5CFCCF-15CC-4C04-AB40-DC18D7B216F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2136" y="3473451"/>
            <a:ext cx="6866077" cy="281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D385C46B-DFD4-4451-8B2B-CBEA43B162F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248214" y="3480791"/>
            <a:ext cx="1517911" cy="2743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EB29E779-8E74-44FB-B1EE-94EFCF17FC3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136" y="3769087"/>
            <a:ext cx="6866077" cy="27430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5C9F2107-26D6-471B-923C-30E110BCC5A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48214" y="3769087"/>
            <a:ext cx="1517911" cy="2743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F92D6207-47D5-49D5-B0E3-1D27B892B58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82136" y="4057383"/>
            <a:ext cx="6866077" cy="27430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F69223AE-E6EB-46BE-9C96-827B2124BF6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48214" y="4057383"/>
            <a:ext cx="1517911" cy="2743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5" name="Text Placeholder 2">
            <a:extLst>
              <a:ext uri="{FF2B5EF4-FFF2-40B4-BE49-F238E27FC236}">
                <a16:creationId xmlns:a16="http://schemas.microsoft.com/office/drawing/2014/main" id="{35A3267F-501F-43F4-899A-98065282AB1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94979" y="1187807"/>
            <a:ext cx="6866077" cy="2743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6" name="Text Placeholder 2">
            <a:extLst>
              <a:ext uri="{FF2B5EF4-FFF2-40B4-BE49-F238E27FC236}">
                <a16:creationId xmlns:a16="http://schemas.microsoft.com/office/drawing/2014/main" id="{3599D471-2DED-4D29-BD75-B4A8506DF45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61057" y="1187807"/>
            <a:ext cx="1517911" cy="2743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7AF45E-081F-4554-BB9A-400220E83F88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79963DB7-5383-4606-B1A4-EDA07C487AF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51" name="Text Placeholder 15">
            <a:extLst>
              <a:ext uri="{FF2B5EF4-FFF2-40B4-BE49-F238E27FC236}">
                <a16:creationId xmlns:a16="http://schemas.microsoft.com/office/drawing/2014/main" id="{E2655D01-81FD-4B29-8057-61424F7400F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5418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 Placeholder 15">
            <a:extLst>
              <a:ext uri="{FF2B5EF4-FFF2-40B4-BE49-F238E27FC236}">
                <a16:creationId xmlns:a16="http://schemas.microsoft.com/office/drawing/2014/main" id="{4E59CE9B-F04C-423E-AA37-FC75521FC0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00" y="2433681"/>
            <a:ext cx="8388000" cy="4794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 sz="3200" b="1">
                <a:solidFill>
                  <a:srgbClr val="0070C0"/>
                </a:solidFill>
                <a:latin typeface="Neo Sans Pro" panose="020B0504030504040204" pitchFamily="34" charset="0"/>
              </a:rPr>
              <a:t>Products</a:t>
            </a:r>
            <a:endParaRPr lang="en-US"/>
          </a:p>
        </p:txBody>
      </p:sp>
      <p:sp>
        <p:nvSpPr>
          <p:cNvPr id="95" name="Text Placeholder 15">
            <a:extLst>
              <a:ext uri="{FF2B5EF4-FFF2-40B4-BE49-F238E27FC236}">
                <a16:creationId xmlns:a16="http://schemas.microsoft.com/office/drawing/2014/main" id="{409726D9-9404-469E-9D5E-88A3805A0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8000" y="2982629"/>
            <a:ext cx="8388000" cy="34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algn="ctr"/>
            <a:r>
              <a:rPr lang="en-US" sz="1600" i="1">
                <a:solidFill>
                  <a:srgbClr val="0F253F"/>
                </a:solidFill>
                <a:latin typeface="Neo Sans Pro" panose="020B0504030504040204" pitchFamily="34" charset="0"/>
              </a:rPr>
              <a:t>Full suite price management and CPQ software solution</a:t>
            </a:r>
          </a:p>
        </p:txBody>
      </p:sp>
      <p:sp>
        <p:nvSpPr>
          <p:cNvPr id="96" name="Text Placeholder 2">
            <a:extLst>
              <a:ext uri="{FF2B5EF4-FFF2-40B4-BE49-F238E27FC236}">
                <a16:creationId xmlns:a16="http://schemas.microsoft.com/office/drawing/2014/main" id="{5740E0CE-3E2F-41EB-93B3-027FFA7291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7002" y="4164075"/>
            <a:ext cx="836613" cy="36431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</a:t>
            </a:r>
          </a:p>
          <a:p>
            <a:pPr lvl="0"/>
            <a:r>
              <a:rPr lang="pl-PL"/>
              <a:t>text</a:t>
            </a:r>
          </a:p>
        </p:txBody>
      </p:sp>
      <p:sp>
        <p:nvSpPr>
          <p:cNvPr id="97" name="Picture Placeholder 4">
            <a:extLst>
              <a:ext uri="{FF2B5EF4-FFF2-40B4-BE49-F238E27FC236}">
                <a16:creationId xmlns:a16="http://schemas.microsoft.com/office/drawing/2014/main" id="{7232495B-8A1A-4A5D-924C-994680D24F8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625985" y="3444075"/>
            <a:ext cx="718645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F0883F82-0F4C-4CF3-8BB1-3053C450A9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68264" y="4164075"/>
            <a:ext cx="836613" cy="36431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</a:t>
            </a:r>
          </a:p>
          <a:p>
            <a:pPr lvl="0"/>
            <a:r>
              <a:rPr lang="pl-PL"/>
              <a:t>text</a:t>
            </a:r>
          </a:p>
        </p:txBody>
      </p:sp>
      <p:sp>
        <p:nvSpPr>
          <p:cNvPr id="106" name="Text Placeholder 2">
            <a:extLst>
              <a:ext uri="{FF2B5EF4-FFF2-40B4-BE49-F238E27FC236}">
                <a16:creationId xmlns:a16="http://schemas.microsoft.com/office/drawing/2014/main" id="{832B16E7-6151-4F84-A474-707A02D224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61733" y="4164075"/>
            <a:ext cx="836613" cy="36431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</a:t>
            </a:r>
          </a:p>
          <a:p>
            <a:pPr lvl="0"/>
            <a:r>
              <a:rPr lang="pl-PL"/>
              <a:t>text</a:t>
            </a: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B1D712AA-42AE-4016-A55E-E1BC5BF8C0C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51779" y="4164075"/>
            <a:ext cx="836613" cy="36431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</a:t>
            </a:r>
          </a:p>
          <a:p>
            <a:pPr lvl="0"/>
            <a:r>
              <a:rPr lang="pl-PL"/>
              <a:t>text</a:t>
            </a:r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52037FBE-E0DA-442A-8DA0-4FA2BBB72B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48337" y="4164075"/>
            <a:ext cx="836613" cy="36431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</a:t>
            </a:r>
          </a:p>
          <a:p>
            <a:pPr lvl="0"/>
            <a:r>
              <a:rPr lang="pl-PL"/>
              <a:t>text</a:t>
            </a:r>
          </a:p>
        </p:txBody>
      </p:sp>
      <p:sp>
        <p:nvSpPr>
          <p:cNvPr id="116" name="Text Placeholder 2">
            <a:extLst>
              <a:ext uri="{FF2B5EF4-FFF2-40B4-BE49-F238E27FC236}">
                <a16:creationId xmlns:a16="http://schemas.microsoft.com/office/drawing/2014/main" id="{CCA4DD90-A5E4-4872-841F-6780C86F90A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53765" y="4164075"/>
            <a:ext cx="836613" cy="36431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</a:t>
            </a:r>
          </a:p>
          <a:p>
            <a:pPr lvl="0"/>
            <a:r>
              <a:rPr lang="pl-PL"/>
              <a:t>text</a:t>
            </a:r>
          </a:p>
        </p:txBody>
      </p:sp>
      <p:sp>
        <p:nvSpPr>
          <p:cNvPr id="120" name="Text Placeholder 2">
            <a:extLst>
              <a:ext uri="{FF2B5EF4-FFF2-40B4-BE49-F238E27FC236}">
                <a16:creationId xmlns:a16="http://schemas.microsoft.com/office/drawing/2014/main" id="{063972FA-8F71-4F5B-9F3A-6DEED223076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751102" y="4164075"/>
            <a:ext cx="836613" cy="36431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</a:t>
            </a:r>
          </a:p>
          <a:p>
            <a:pPr lvl="0"/>
            <a:r>
              <a:rPr lang="pl-PL"/>
              <a:t>text</a:t>
            </a:r>
          </a:p>
        </p:txBody>
      </p:sp>
      <p:sp>
        <p:nvSpPr>
          <p:cNvPr id="132" name="Picture Placeholder 129">
            <a:extLst>
              <a:ext uri="{FF2B5EF4-FFF2-40B4-BE49-F238E27FC236}">
                <a16:creationId xmlns:a16="http://schemas.microsoft.com/office/drawing/2014/main" id="{20EC39A0-D9A9-4FB1-BA14-8801B6DE759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0" y="0"/>
            <a:ext cx="9144000" cy="2089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133" name="Picture Placeholder 129">
            <a:extLst>
              <a:ext uri="{FF2B5EF4-FFF2-40B4-BE49-F238E27FC236}">
                <a16:creationId xmlns:a16="http://schemas.microsoft.com/office/drawing/2014/main" id="{ADE78556-2E04-4265-BDFC-0C9056F3774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381534" y="336648"/>
            <a:ext cx="4380932" cy="20891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FE1379-487A-4697-8D01-722EFAB56A5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B829DFEB-7D27-4383-9B7C-5C27D8CF7BB7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1827247" y="3444075"/>
            <a:ext cx="718645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FCC2652E-98A4-4691-AFBA-E51F837E4F3F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3028509" y="3444075"/>
            <a:ext cx="718645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79EA4B7B-7B9E-4D03-8AF1-A64D588C81BC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4210762" y="3444075"/>
            <a:ext cx="718645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BC6A80FB-A8EC-420F-BF04-AB9E33CA1375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5406562" y="3444075"/>
            <a:ext cx="718645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EEF1FA36-0220-4BC3-A25A-CB47DFCE13F4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6612748" y="3444075"/>
            <a:ext cx="718645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992394EF-CBF7-462D-8FA6-466DB88CBB0D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7810085" y="3444075"/>
            <a:ext cx="718645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0703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 Placeholder 2">
            <a:extLst>
              <a:ext uri="{FF2B5EF4-FFF2-40B4-BE49-F238E27FC236}">
                <a16:creationId xmlns:a16="http://schemas.microsoft.com/office/drawing/2014/main" id="{0F2BD6FC-3999-4A01-96A6-51803A7CB51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9815" y="2013339"/>
            <a:ext cx="1870704" cy="22666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47" name="Picture Placeholder 4">
            <a:extLst>
              <a:ext uri="{FF2B5EF4-FFF2-40B4-BE49-F238E27FC236}">
                <a16:creationId xmlns:a16="http://schemas.microsoft.com/office/drawing/2014/main" id="{D5110842-874C-432D-9EAF-4CB6FB11062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85167" y="1275543"/>
            <a:ext cx="720000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148" name="Text Placeholder 2">
            <a:extLst>
              <a:ext uri="{FF2B5EF4-FFF2-40B4-BE49-F238E27FC236}">
                <a16:creationId xmlns:a16="http://schemas.microsoft.com/office/drawing/2014/main" id="{FB3FC47F-5E1B-4FC6-B811-49BF734E48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9815" y="2240004"/>
            <a:ext cx="1870704" cy="67982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49" name="Text Placeholder 2">
            <a:extLst>
              <a:ext uri="{FF2B5EF4-FFF2-40B4-BE49-F238E27FC236}">
                <a16:creationId xmlns:a16="http://schemas.microsoft.com/office/drawing/2014/main" id="{E4CF8EE0-8860-4CC9-965E-5559072ED5B9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2558579" y="2002581"/>
            <a:ext cx="1870704" cy="22666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51" name="Text Placeholder 2">
            <a:extLst>
              <a:ext uri="{FF2B5EF4-FFF2-40B4-BE49-F238E27FC236}">
                <a16:creationId xmlns:a16="http://schemas.microsoft.com/office/drawing/2014/main" id="{65426C74-B402-4218-8169-77D4E343E70E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2558579" y="2229246"/>
            <a:ext cx="1870704" cy="67982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52" name="Text Placeholder 2">
            <a:extLst>
              <a:ext uri="{FF2B5EF4-FFF2-40B4-BE49-F238E27FC236}">
                <a16:creationId xmlns:a16="http://schemas.microsoft.com/office/drawing/2014/main" id="{780CFF08-7D49-42F2-AA46-955239EB9D31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714360" y="2005350"/>
            <a:ext cx="1870704" cy="22666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54" name="Text Placeholder 2">
            <a:extLst>
              <a:ext uri="{FF2B5EF4-FFF2-40B4-BE49-F238E27FC236}">
                <a16:creationId xmlns:a16="http://schemas.microsoft.com/office/drawing/2014/main" id="{E9BB71BA-ED01-428B-B710-E3A6E7EDBD26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4714360" y="2232015"/>
            <a:ext cx="1870704" cy="67982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55" name="Text Placeholder 2">
            <a:extLst>
              <a:ext uri="{FF2B5EF4-FFF2-40B4-BE49-F238E27FC236}">
                <a16:creationId xmlns:a16="http://schemas.microsoft.com/office/drawing/2014/main" id="{A1DA3B5A-1AF5-4DA5-85B4-B9E322D6DC07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6848015" y="2008119"/>
            <a:ext cx="1870704" cy="22666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57" name="Text Placeholder 2">
            <a:extLst>
              <a:ext uri="{FF2B5EF4-FFF2-40B4-BE49-F238E27FC236}">
                <a16:creationId xmlns:a16="http://schemas.microsoft.com/office/drawing/2014/main" id="{F7AA0DBE-151A-4147-B3A6-E89A7E451D9B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6848015" y="2234784"/>
            <a:ext cx="1870704" cy="67982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58" name="Text Placeholder 2">
            <a:extLst>
              <a:ext uri="{FF2B5EF4-FFF2-40B4-BE49-F238E27FC236}">
                <a16:creationId xmlns:a16="http://schemas.microsoft.com/office/drawing/2014/main" id="{13242783-CDA9-4779-B219-5B7EB2802D1A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063420" y="3683024"/>
            <a:ext cx="1870704" cy="22666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60" name="Text Placeholder 2">
            <a:extLst>
              <a:ext uri="{FF2B5EF4-FFF2-40B4-BE49-F238E27FC236}">
                <a16:creationId xmlns:a16="http://schemas.microsoft.com/office/drawing/2014/main" id="{5709A9A8-455C-4A97-A429-6801DCFB8176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1063420" y="3909689"/>
            <a:ext cx="1870704" cy="67982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61" name="Text Placeholder 2">
            <a:extLst>
              <a:ext uri="{FF2B5EF4-FFF2-40B4-BE49-F238E27FC236}">
                <a16:creationId xmlns:a16="http://schemas.microsoft.com/office/drawing/2014/main" id="{0A0826E6-483C-48D0-AF2C-DC8E0B36739A}"/>
              </a:ext>
            </a:extLst>
          </p:cNvPr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3635256" y="3690195"/>
            <a:ext cx="1870704" cy="22666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63" name="Text Placeholder 2">
            <a:extLst>
              <a:ext uri="{FF2B5EF4-FFF2-40B4-BE49-F238E27FC236}">
                <a16:creationId xmlns:a16="http://schemas.microsoft.com/office/drawing/2014/main" id="{845CA451-7A20-4FD7-84A6-2D7ACDCD33A2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3635256" y="3916860"/>
            <a:ext cx="1870704" cy="67982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64" name="Text Placeholder 2">
            <a:extLst>
              <a:ext uri="{FF2B5EF4-FFF2-40B4-BE49-F238E27FC236}">
                <a16:creationId xmlns:a16="http://schemas.microsoft.com/office/drawing/2014/main" id="{60506A28-B9CE-4BFE-A29E-B869F448862D}"/>
              </a:ext>
            </a:extLst>
          </p:cNvPr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6166349" y="3639420"/>
            <a:ext cx="1870704" cy="22666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66" name="Text Placeholder 2">
            <a:extLst>
              <a:ext uri="{FF2B5EF4-FFF2-40B4-BE49-F238E27FC236}">
                <a16:creationId xmlns:a16="http://schemas.microsoft.com/office/drawing/2014/main" id="{C335F377-15A7-4028-AC09-D0984DA69F28}"/>
              </a:ext>
            </a:extLst>
          </p:cNvPr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6166349" y="3866085"/>
            <a:ext cx="1870704" cy="67982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1B0FA-E3EF-40C0-86F8-D50731876C45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B170A6B-4B5C-45CC-ADF5-6BFBD20F31BC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133931" y="1275543"/>
            <a:ext cx="720000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8BFA53E0-9D74-4E34-90CF-A29B1529952E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5282695" y="1275543"/>
            <a:ext cx="720000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62E0EBBF-B1B2-4DD9-A7F3-A8D03E3F8CC4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7431459" y="1275543"/>
            <a:ext cx="720000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F394BAA7-5EAE-422E-8DC6-CEAE99815187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1642534" y="2942400"/>
            <a:ext cx="720000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D10329CF-992B-4B40-811A-C03D7310D118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210608" y="2942400"/>
            <a:ext cx="720000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E22E9344-85EA-4CE1-BC2A-5C90068CAB5E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741701" y="2942400"/>
            <a:ext cx="720000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A69096BB-97A4-4910-8021-720B0FA89DF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79D9CDE8-07D1-4A40-B874-32D51FCBB83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57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4DAC1CA-5A2A-4CE6-8A62-735BDB0F15EB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150133" y="235446"/>
            <a:ext cx="2736000" cy="273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5AF6227-C296-4B92-A2AD-0F397BD7DEF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9090" y="2076055"/>
            <a:ext cx="1870704" cy="22666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D6C8844-4267-447E-884C-EFD585B19FD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9090" y="2302719"/>
            <a:ext cx="1870704" cy="55686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2FCB957-D3B0-4DD6-909E-C3A0741CCC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90647" y="2076055"/>
            <a:ext cx="1870704" cy="22666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ED98A6A-DDC6-4BF8-AC9F-9CEBCF11AF0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90647" y="2302719"/>
            <a:ext cx="1870704" cy="55686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65C3774B-15EA-45C1-B80F-8F9A2B788EF5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32277" y="1350574"/>
            <a:ext cx="720000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94E9923-ACC5-4E8D-BBD2-E0E02B03779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763834" y="1347691"/>
            <a:ext cx="720000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7E3E435-838E-4431-9181-C859804FEAD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26282" y="2076055"/>
            <a:ext cx="1870704" cy="22666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0F11E5-13AE-41DF-912A-0B441C34EED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226282" y="2302719"/>
            <a:ext cx="1870704" cy="55686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E1DF33E-8CF0-4F28-AC91-E5207E4BFB61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799469" y="1336979"/>
            <a:ext cx="720000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8348E7C-916B-49A9-B8F7-B8A056CB527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890" y="3765951"/>
            <a:ext cx="2151104" cy="22666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AD48B38-CB94-417C-8485-ECF275A6C71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8890" y="3992615"/>
            <a:ext cx="2151104" cy="55686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DE764E5-C667-4174-9287-6A8D6B88D88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272549" y="3765951"/>
            <a:ext cx="2151104" cy="22666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DE0599F-6925-4595-86D5-EE9F70910AB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272549" y="3992615"/>
            <a:ext cx="2151104" cy="55686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1CAC5362-4E61-42FD-B313-A77F664B3532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32277" y="3038526"/>
            <a:ext cx="720000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5003D231-96F7-4264-9A59-8EC9662AFC59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2985936" y="3035643"/>
            <a:ext cx="720000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2174E6A-AB74-4346-97AD-6BAF51B1095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471295" y="3765951"/>
            <a:ext cx="2151104" cy="22666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1D601BF-8DFB-4B3E-BC6F-4A557FDB62A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471295" y="3992615"/>
            <a:ext cx="2151104" cy="55686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3BAA5B7E-F802-4DA7-BEE1-84255F150797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5184682" y="3031755"/>
            <a:ext cx="720000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B7DC153-1E42-4D7B-BBA7-4298B949739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702146" y="3765951"/>
            <a:ext cx="2151104" cy="22666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36DD0DC6-289E-45ED-8869-94075BDFA1F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702146" y="3992615"/>
            <a:ext cx="2151104" cy="55686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F0674C87-16B1-407E-94A0-9AC4C0FC091C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7415533" y="3028819"/>
            <a:ext cx="720000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7349287A-A51D-4B72-9335-2CC90E524BD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78000" y="226151"/>
            <a:ext cx="5767111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5CB8F7AA-61CD-42C9-992C-B9443185EC4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78000" y="634475"/>
            <a:ext cx="5767996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16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87F5EB04-E393-4DB8-BE4B-77FC996BB37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8000" y="4271748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8" name="Chart Placeholder 2">
            <a:extLst>
              <a:ext uri="{FF2B5EF4-FFF2-40B4-BE49-F238E27FC236}">
                <a16:creationId xmlns:a16="http://schemas.microsoft.com/office/drawing/2014/main" id="{74D54DCA-4CB0-428E-8218-D9FFDFDDCC63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78000" y="1248342"/>
            <a:ext cx="8388000" cy="301231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1F497D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AC9430-3ECA-4B97-8564-778E82CF2A79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D3CDF80-76F3-4EFE-8AE9-83A2F44B579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3F2EC807-E47C-419F-9C13-85AD060F0EB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81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_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hart Placeholder 2">
            <a:extLst>
              <a:ext uri="{FF2B5EF4-FFF2-40B4-BE49-F238E27FC236}">
                <a16:creationId xmlns:a16="http://schemas.microsoft.com/office/drawing/2014/main" id="{184A3CEE-9C7C-4C07-857A-79B617FCD781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89405" y="1248343"/>
            <a:ext cx="4158579" cy="146818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1F497D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24" name="Chart Placeholder 2">
            <a:extLst>
              <a:ext uri="{FF2B5EF4-FFF2-40B4-BE49-F238E27FC236}">
                <a16:creationId xmlns:a16="http://schemas.microsoft.com/office/drawing/2014/main" id="{536496D3-5D9E-470D-8C04-35E7345B409F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4596017" y="1248343"/>
            <a:ext cx="4158408" cy="146818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1F497D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29" name="Chart Placeholder 2">
            <a:extLst>
              <a:ext uri="{FF2B5EF4-FFF2-40B4-BE49-F238E27FC236}">
                <a16:creationId xmlns:a16="http://schemas.microsoft.com/office/drawing/2014/main" id="{48F3EB3D-1C5F-49AA-975F-E29681A9618F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389405" y="2796246"/>
            <a:ext cx="4158579" cy="146818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1F497D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30" name="Chart Placeholder 2">
            <a:extLst>
              <a:ext uri="{FF2B5EF4-FFF2-40B4-BE49-F238E27FC236}">
                <a16:creationId xmlns:a16="http://schemas.microsoft.com/office/drawing/2014/main" id="{24EDEE1B-2FCD-453D-98EC-08C1AFB44284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4596016" y="2796246"/>
            <a:ext cx="4171395" cy="146818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1F497D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957749-6124-4D1F-857F-DDC39FB7511F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6E397EF-B0D4-42C6-8476-D99EB111F7E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8000" y="4271748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74BED04-CF56-4CCE-BE63-94D1716980F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B3C03877-6BAD-4921-81E4-40DB3EA4AD9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60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s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5C64FD-A803-4A0C-9B57-4958DB49CFD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F77E9ADB-FC73-4E6E-9720-FCAE8023799A}"/>
              </a:ext>
            </a:extLst>
          </p:cNvPr>
          <p:cNvSpPr>
            <a:spLocks noGrp="1"/>
          </p:cNvSpPr>
          <p:nvPr>
            <p:ph type="tbl" sz="quarter" idx="27"/>
          </p:nvPr>
        </p:nvSpPr>
        <p:spPr>
          <a:xfrm>
            <a:off x="382896" y="1289714"/>
            <a:ext cx="8378208" cy="25180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032F273-FAB2-4D94-A5D2-AA01063A2C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8000" y="3985242"/>
            <a:ext cx="8388000" cy="69594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1E5EDD19-85DF-4537-9751-F894C08E4E7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60CFDFD7-C711-48EE-928C-2CE5C08EDEE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15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s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C0373CEE-6F0C-45B4-9760-EEDEBC06F5C6}"/>
              </a:ext>
            </a:extLst>
          </p:cNvPr>
          <p:cNvSpPr/>
          <p:nvPr userDrawn="1"/>
        </p:nvSpPr>
        <p:spPr>
          <a:xfrm flipV="1">
            <a:off x="0" y="-1"/>
            <a:ext cx="9144000" cy="3607177"/>
          </a:xfrm>
          <a:prstGeom prst="rect">
            <a:avLst/>
          </a:prstGeom>
          <a:gradFill flip="none" rotWithShape="1">
            <a:gsLst>
              <a:gs pos="0">
                <a:srgbClr val="0081E2">
                  <a:lumMod val="80000"/>
                  <a:lumOff val="20000"/>
                </a:srgbClr>
              </a:gs>
              <a:gs pos="100000">
                <a:srgbClr val="0081E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3B472E-2579-44B5-9989-C5BD8113C8D4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Table Placeholder 3">
            <a:extLst>
              <a:ext uri="{FF2B5EF4-FFF2-40B4-BE49-F238E27FC236}">
                <a16:creationId xmlns:a16="http://schemas.microsoft.com/office/drawing/2014/main" id="{EA25491E-9B73-4621-8E11-8BE1A6A36E1C}"/>
              </a:ext>
            </a:extLst>
          </p:cNvPr>
          <p:cNvSpPr>
            <a:spLocks noGrp="1"/>
          </p:cNvSpPr>
          <p:nvPr>
            <p:ph type="tbl" sz="quarter" idx="27"/>
          </p:nvPr>
        </p:nvSpPr>
        <p:spPr>
          <a:xfrm>
            <a:off x="375969" y="1446823"/>
            <a:ext cx="8391444" cy="23678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B046379-F3EF-492C-9F96-5B8798B234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8000" y="3985242"/>
            <a:ext cx="8388000" cy="69594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3C364A4-E7E6-4C72-B6A7-44158477CC7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9D064E7F-DAC0-45FC-A541-85B50872DED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4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s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id="{F6E0A9DE-C231-4649-B3EC-3716CD92E5ED}"/>
              </a:ext>
            </a:extLst>
          </p:cNvPr>
          <p:cNvGrpSpPr/>
          <p:nvPr/>
        </p:nvGrpSpPr>
        <p:grpSpPr>
          <a:xfrm>
            <a:off x="1257218" y="1178119"/>
            <a:ext cx="6631459" cy="3380831"/>
            <a:chOff x="1257218" y="1186828"/>
            <a:chExt cx="6631459" cy="3380831"/>
          </a:xfrm>
        </p:grpSpPr>
        <p:sp>
          <p:nvSpPr>
            <p:cNvPr id="94" name="AutoShape 3">
              <a:extLst>
                <a:ext uri="{FF2B5EF4-FFF2-40B4-BE49-F238E27FC236}">
                  <a16:creationId xmlns:a16="http://schemas.microsoft.com/office/drawing/2014/main" id="{AB201EC5-22D8-47EF-BBEB-5BAD899961F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58698" y="1186828"/>
              <a:ext cx="6629979" cy="3380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5" name="Freeform 5">
              <a:extLst>
                <a:ext uri="{FF2B5EF4-FFF2-40B4-BE49-F238E27FC236}">
                  <a16:creationId xmlns:a16="http://schemas.microsoft.com/office/drawing/2014/main" id="{060F3456-4221-4977-B3BF-D9631A9F0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4550" y="2228450"/>
              <a:ext cx="528209" cy="2330332"/>
            </a:xfrm>
            <a:custGeom>
              <a:avLst/>
              <a:gdLst>
                <a:gd name="T0" fmla="*/ 0 w 477"/>
                <a:gd name="T1" fmla="*/ 79 h 2105"/>
                <a:gd name="T2" fmla="*/ 79 w 477"/>
                <a:gd name="T3" fmla="*/ 0 h 2105"/>
                <a:gd name="T4" fmla="*/ 398 w 477"/>
                <a:gd name="T5" fmla="*/ 0 h 2105"/>
                <a:gd name="T6" fmla="*/ 477 w 477"/>
                <a:gd name="T7" fmla="*/ 79 h 2105"/>
                <a:gd name="T8" fmla="*/ 477 w 477"/>
                <a:gd name="T9" fmla="*/ 2025 h 2105"/>
                <a:gd name="T10" fmla="*/ 398 w 477"/>
                <a:gd name="T11" fmla="*/ 2105 h 2105"/>
                <a:gd name="T12" fmla="*/ 79 w 477"/>
                <a:gd name="T13" fmla="*/ 2105 h 2105"/>
                <a:gd name="T14" fmla="*/ 0 w 477"/>
                <a:gd name="T15" fmla="*/ 2025 h 2105"/>
                <a:gd name="T16" fmla="*/ 0 w 477"/>
                <a:gd name="T17" fmla="*/ 79 h 2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7" h="2105">
                  <a:moveTo>
                    <a:pt x="0" y="79"/>
                  </a:moveTo>
                  <a:cubicBezTo>
                    <a:pt x="0" y="36"/>
                    <a:pt x="36" y="0"/>
                    <a:pt x="79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441" y="0"/>
                    <a:pt x="477" y="36"/>
                    <a:pt x="477" y="79"/>
                  </a:cubicBezTo>
                  <a:cubicBezTo>
                    <a:pt x="477" y="2025"/>
                    <a:pt x="477" y="2025"/>
                    <a:pt x="477" y="2025"/>
                  </a:cubicBezTo>
                  <a:cubicBezTo>
                    <a:pt x="477" y="2069"/>
                    <a:pt x="441" y="2105"/>
                    <a:pt x="398" y="2105"/>
                  </a:cubicBezTo>
                  <a:cubicBezTo>
                    <a:pt x="79" y="2105"/>
                    <a:pt x="79" y="2105"/>
                    <a:pt x="79" y="2105"/>
                  </a:cubicBezTo>
                  <a:cubicBezTo>
                    <a:pt x="36" y="2105"/>
                    <a:pt x="0" y="2069"/>
                    <a:pt x="0" y="2025"/>
                  </a:cubicBezTo>
                  <a:lnTo>
                    <a:pt x="0" y="79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6" name="Freeform 6">
              <a:extLst>
                <a:ext uri="{FF2B5EF4-FFF2-40B4-BE49-F238E27FC236}">
                  <a16:creationId xmlns:a16="http://schemas.microsoft.com/office/drawing/2014/main" id="{19C63FE8-9416-4C1D-AB74-F8CFB12EA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7010" y="2226970"/>
              <a:ext cx="920296" cy="372853"/>
            </a:xfrm>
            <a:custGeom>
              <a:avLst/>
              <a:gdLst>
                <a:gd name="T0" fmla="*/ 0 w 830"/>
                <a:gd name="T1" fmla="*/ 56 h 337"/>
                <a:gd name="T2" fmla="*/ 57 w 830"/>
                <a:gd name="T3" fmla="*/ 0 h 337"/>
                <a:gd name="T4" fmla="*/ 774 w 830"/>
                <a:gd name="T5" fmla="*/ 0 h 337"/>
                <a:gd name="T6" fmla="*/ 830 w 830"/>
                <a:gd name="T7" fmla="*/ 56 h 337"/>
                <a:gd name="T8" fmla="*/ 830 w 830"/>
                <a:gd name="T9" fmla="*/ 281 h 337"/>
                <a:gd name="T10" fmla="*/ 774 w 830"/>
                <a:gd name="T11" fmla="*/ 337 h 337"/>
                <a:gd name="T12" fmla="*/ 57 w 830"/>
                <a:gd name="T13" fmla="*/ 337 h 337"/>
                <a:gd name="T14" fmla="*/ 0 w 830"/>
                <a:gd name="T15" fmla="*/ 281 h 337"/>
                <a:gd name="T16" fmla="*/ 0 w 830"/>
                <a:gd name="T17" fmla="*/ 5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0" h="337">
                  <a:moveTo>
                    <a:pt x="0" y="56"/>
                  </a:moveTo>
                  <a:cubicBezTo>
                    <a:pt x="0" y="26"/>
                    <a:pt x="26" y="0"/>
                    <a:pt x="57" y="0"/>
                  </a:cubicBezTo>
                  <a:cubicBezTo>
                    <a:pt x="774" y="0"/>
                    <a:pt x="774" y="0"/>
                    <a:pt x="774" y="0"/>
                  </a:cubicBezTo>
                  <a:cubicBezTo>
                    <a:pt x="805" y="0"/>
                    <a:pt x="830" y="26"/>
                    <a:pt x="830" y="56"/>
                  </a:cubicBezTo>
                  <a:cubicBezTo>
                    <a:pt x="830" y="281"/>
                    <a:pt x="830" y="281"/>
                    <a:pt x="830" y="281"/>
                  </a:cubicBezTo>
                  <a:cubicBezTo>
                    <a:pt x="830" y="312"/>
                    <a:pt x="805" y="337"/>
                    <a:pt x="774" y="337"/>
                  </a:cubicBezTo>
                  <a:cubicBezTo>
                    <a:pt x="57" y="337"/>
                    <a:pt x="57" y="337"/>
                    <a:pt x="57" y="337"/>
                  </a:cubicBezTo>
                  <a:cubicBezTo>
                    <a:pt x="26" y="337"/>
                    <a:pt x="0" y="312"/>
                    <a:pt x="0" y="281"/>
                  </a:cubicBezTo>
                  <a:lnTo>
                    <a:pt x="0" y="56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7" name="Freeform 7">
              <a:extLst>
                <a:ext uri="{FF2B5EF4-FFF2-40B4-BE49-F238E27FC236}">
                  <a16:creationId xmlns:a16="http://schemas.microsoft.com/office/drawing/2014/main" id="{17E7C93E-B820-4D18-AFFF-B7BDC2540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3196" y="2228450"/>
              <a:ext cx="915858" cy="372853"/>
            </a:xfrm>
            <a:custGeom>
              <a:avLst/>
              <a:gdLst>
                <a:gd name="T0" fmla="*/ 0 w 827"/>
                <a:gd name="T1" fmla="*/ 56 h 337"/>
                <a:gd name="T2" fmla="*/ 57 w 827"/>
                <a:gd name="T3" fmla="*/ 0 h 337"/>
                <a:gd name="T4" fmla="*/ 771 w 827"/>
                <a:gd name="T5" fmla="*/ 0 h 337"/>
                <a:gd name="T6" fmla="*/ 827 w 827"/>
                <a:gd name="T7" fmla="*/ 56 h 337"/>
                <a:gd name="T8" fmla="*/ 827 w 827"/>
                <a:gd name="T9" fmla="*/ 281 h 337"/>
                <a:gd name="T10" fmla="*/ 771 w 827"/>
                <a:gd name="T11" fmla="*/ 337 h 337"/>
                <a:gd name="T12" fmla="*/ 57 w 827"/>
                <a:gd name="T13" fmla="*/ 337 h 337"/>
                <a:gd name="T14" fmla="*/ 0 w 827"/>
                <a:gd name="T15" fmla="*/ 281 h 337"/>
                <a:gd name="T16" fmla="*/ 0 w 827"/>
                <a:gd name="T17" fmla="*/ 5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7" h="337">
                  <a:moveTo>
                    <a:pt x="0" y="56"/>
                  </a:moveTo>
                  <a:cubicBezTo>
                    <a:pt x="0" y="25"/>
                    <a:pt x="25" y="0"/>
                    <a:pt x="57" y="0"/>
                  </a:cubicBezTo>
                  <a:cubicBezTo>
                    <a:pt x="771" y="0"/>
                    <a:pt x="771" y="0"/>
                    <a:pt x="771" y="0"/>
                  </a:cubicBezTo>
                  <a:cubicBezTo>
                    <a:pt x="802" y="0"/>
                    <a:pt x="827" y="25"/>
                    <a:pt x="827" y="56"/>
                  </a:cubicBezTo>
                  <a:cubicBezTo>
                    <a:pt x="827" y="281"/>
                    <a:pt x="827" y="281"/>
                    <a:pt x="827" y="281"/>
                  </a:cubicBezTo>
                  <a:cubicBezTo>
                    <a:pt x="827" y="312"/>
                    <a:pt x="802" y="337"/>
                    <a:pt x="771" y="337"/>
                  </a:cubicBezTo>
                  <a:cubicBezTo>
                    <a:pt x="57" y="337"/>
                    <a:pt x="57" y="337"/>
                    <a:pt x="57" y="337"/>
                  </a:cubicBezTo>
                  <a:cubicBezTo>
                    <a:pt x="25" y="337"/>
                    <a:pt x="0" y="312"/>
                    <a:pt x="0" y="281"/>
                  </a:cubicBezTo>
                  <a:lnTo>
                    <a:pt x="0" y="56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8" name="Freeform 8">
              <a:extLst>
                <a:ext uri="{FF2B5EF4-FFF2-40B4-BE49-F238E27FC236}">
                  <a16:creationId xmlns:a16="http://schemas.microsoft.com/office/drawing/2014/main" id="{8B9D8E5A-9A63-43AA-AACB-C105E8E8B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4534" y="2228450"/>
              <a:ext cx="909939" cy="372853"/>
            </a:xfrm>
            <a:custGeom>
              <a:avLst/>
              <a:gdLst>
                <a:gd name="T0" fmla="*/ 0 w 823"/>
                <a:gd name="T1" fmla="*/ 56 h 337"/>
                <a:gd name="T2" fmla="*/ 56 w 823"/>
                <a:gd name="T3" fmla="*/ 0 h 337"/>
                <a:gd name="T4" fmla="*/ 767 w 823"/>
                <a:gd name="T5" fmla="*/ 0 h 337"/>
                <a:gd name="T6" fmla="*/ 823 w 823"/>
                <a:gd name="T7" fmla="*/ 56 h 337"/>
                <a:gd name="T8" fmla="*/ 823 w 823"/>
                <a:gd name="T9" fmla="*/ 281 h 337"/>
                <a:gd name="T10" fmla="*/ 767 w 823"/>
                <a:gd name="T11" fmla="*/ 337 h 337"/>
                <a:gd name="T12" fmla="*/ 56 w 823"/>
                <a:gd name="T13" fmla="*/ 337 h 337"/>
                <a:gd name="T14" fmla="*/ 0 w 823"/>
                <a:gd name="T15" fmla="*/ 281 h 337"/>
                <a:gd name="T16" fmla="*/ 0 w 823"/>
                <a:gd name="T17" fmla="*/ 5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3" h="337">
                  <a:moveTo>
                    <a:pt x="0" y="56"/>
                  </a:moveTo>
                  <a:cubicBezTo>
                    <a:pt x="0" y="25"/>
                    <a:pt x="25" y="0"/>
                    <a:pt x="56" y="0"/>
                  </a:cubicBezTo>
                  <a:cubicBezTo>
                    <a:pt x="767" y="0"/>
                    <a:pt x="767" y="0"/>
                    <a:pt x="767" y="0"/>
                  </a:cubicBezTo>
                  <a:cubicBezTo>
                    <a:pt x="798" y="0"/>
                    <a:pt x="823" y="25"/>
                    <a:pt x="823" y="56"/>
                  </a:cubicBezTo>
                  <a:cubicBezTo>
                    <a:pt x="823" y="281"/>
                    <a:pt x="823" y="281"/>
                    <a:pt x="823" y="281"/>
                  </a:cubicBezTo>
                  <a:cubicBezTo>
                    <a:pt x="823" y="312"/>
                    <a:pt x="798" y="337"/>
                    <a:pt x="767" y="337"/>
                  </a:cubicBezTo>
                  <a:cubicBezTo>
                    <a:pt x="56" y="337"/>
                    <a:pt x="56" y="337"/>
                    <a:pt x="56" y="337"/>
                  </a:cubicBezTo>
                  <a:cubicBezTo>
                    <a:pt x="25" y="337"/>
                    <a:pt x="0" y="312"/>
                    <a:pt x="0" y="281"/>
                  </a:cubicBezTo>
                  <a:lnTo>
                    <a:pt x="0" y="56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9" name="Freeform 9">
              <a:extLst>
                <a:ext uri="{FF2B5EF4-FFF2-40B4-BE49-F238E27FC236}">
                  <a16:creationId xmlns:a16="http://schemas.microsoft.com/office/drawing/2014/main" id="{CFD0B490-86CF-41B3-8788-C177BE54B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6434" y="2657527"/>
              <a:ext cx="840399" cy="443873"/>
            </a:xfrm>
            <a:custGeom>
              <a:avLst/>
              <a:gdLst>
                <a:gd name="T0" fmla="*/ 0 w 759"/>
                <a:gd name="T1" fmla="*/ 66 h 401"/>
                <a:gd name="T2" fmla="*/ 67 w 759"/>
                <a:gd name="T3" fmla="*/ 0 h 401"/>
                <a:gd name="T4" fmla="*/ 692 w 759"/>
                <a:gd name="T5" fmla="*/ 0 h 401"/>
                <a:gd name="T6" fmla="*/ 759 w 759"/>
                <a:gd name="T7" fmla="*/ 66 h 401"/>
                <a:gd name="T8" fmla="*/ 759 w 759"/>
                <a:gd name="T9" fmla="*/ 334 h 401"/>
                <a:gd name="T10" fmla="*/ 692 w 759"/>
                <a:gd name="T11" fmla="*/ 401 h 401"/>
                <a:gd name="T12" fmla="*/ 67 w 759"/>
                <a:gd name="T13" fmla="*/ 401 h 401"/>
                <a:gd name="T14" fmla="*/ 0 w 759"/>
                <a:gd name="T15" fmla="*/ 334 h 401"/>
                <a:gd name="T16" fmla="*/ 0 w 759"/>
                <a:gd name="T17" fmla="*/ 66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401">
                  <a:moveTo>
                    <a:pt x="0" y="66"/>
                  </a:moveTo>
                  <a:cubicBezTo>
                    <a:pt x="0" y="29"/>
                    <a:pt x="30" y="0"/>
                    <a:pt x="67" y="0"/>
                  </a:cubicBezTo>
                  <a:cubicBezTo>
                    <a:pt x="692" y="0"/>
                    <a:pt x="692" y="0"/>
                    <a:pt x="692" y="0"/>
                  </a:cubicBezTo>
                  <a:cubicBezTo>
                    <a:pt x="729" y="0"/>
                    <a:pt x="759" y="29"/>
                    <a:pt x="759" y="66"/>
                  </a:cubicBezTo>
                  <a:cubicBezTo>
                    <a:pt x="759" y="334"/>
                    <a:pt x="759" y="334"/>
                    <a:pt x="759" y="334"/>
                  </a:cubicBezTo>
                  <a:cubicBezTo>
                    <a:pt x="759" y="371"/>
                    <a:pt x="729" y="401"/>
                    <a:pt x="692" y="401"/>
                  </a:cubicBezTo>
                  <a:cubicBezTo>
                    <a:pt x="67" y="401"/>
                    <a:pt x="67" y="401"/>
                    <a:pt x="67" y="401"/>
                  </a:cubicBezTo>
                  <a:cubicBezTo>
                    <a:pt x="30" y="401"/>
                    <a:pt x="0" y="371"/>
                    <a:pt x="0" y="334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0" name="Freeform 10">
              <a:extLst>
                <a:ext uri="{FF2B5EF4-FFF2-40B4-BE49-F238E27FC236}">
                  <a16:creationId xmlns:a16="http://schemas.microsoft.com/office/drawing/2014/main" id="{9D23A390-89E9-461E-AA78-F075F9E30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6434" y="3145787"/>
              <a:ext cx="840399" cy="445352"/>
            </a:xfrm>
            <a:custGeom>
              <a:avLst/>
              <a:gdLst>
                <a:gd name="T0" fmla="*/ 0 w 759"/>
                <a:gd name="T1" fmla="*/ 67 h 402"/>
                <a:gd name="T2" fmla="*/ 67 w 759"/>
                <a:gd name="T3" fmla="*/ 0 h 402"/>
                <a:gd name="T4" fmla="*/ 692 w 759"/>
                <a:gd name="T5" fmla="*/ 0 h 402"/>
                <a:gd name="T6" fmla="*/ 759 w 759"/>
                <a:gd name="T7" fmla="*/ 67 h 402"/>
                <a:gd name="T8" fmla="*/ 759 w 759"/>
                <a:gd name="T9" fmla="*/ 335 h 402"/>
                <a:gd name="T10" fmla="*/ 692 w 759"/>
                <a:gd name="T11" fmla="*/ 402 h 402"/>
                <a:gd name="T12" fmla="*/ 67 w 759"/>
                <a:gd name="T13" fmla="*/ 402 h 402"/>
                <a:gd name="T14" fmla="*/ 0 w 759"/>
                <a:gd name="T15" fmla="*/ 335 h 402"/>
                <a:gd name="T16" fmla="*/ 0 w 759"/>
                <a:gd name="T17" fmla="*/ 67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402">
                  <a:moveTo>
                    <a:pt x="0" y="67"/>
                  </a:moveTo>
                  <a:cubicBezTo>
                    <a:pt x="0" y="30"/>
                    <a:pt x="30" y="0"/>
                    <a:pt x="67" y="0"/>
                  </a:cubicBezTo>
                  <a:cubicBezTo>
                    <a:pt x="692" y="0"/>
                    <a:pt x="692" y="0"/>
                    <a:pt x="692" y="0"/>
                  </a:cubicBezTo>
                  <a:cubicBezTo>
                    <a:pt x="729" y="0"/>
                    <a:pt x="759" y="30"/>
                    <a:pt x="759" y="67"/>
                  </a:cubicBezTo>
                  <a:cubicBezTo>
                    <a:pt x="759" y="335"/>
                    <a:pt x="759" y="335"/>
                    <a:pt x="759" y="335"/>
                  </a:cubicBezTo>
                  <a:cubicBezTo>
                    <a:pt x="759" y="372"/>
                    <a:pt x="729" y="402"/>
                    <a:pt x="692" y="402"/>
                  </a:cubicBezTo>
                  <a:cubicBezTo>
                    <a:pt x="67" y="402"/>
                    <a:pt x="67" y="402"/>
                    <a:pt x="67" y="402"/>
                  </a:cubicBezTo>
                  <a:cubicBezTo>
                    <a:pt x="30" y="402"/>
                    <a:pt x="0" y="372"/>
                    <a:pt x="0" y="335"/>
                  </a:cubicBezTo>
                  <a:lnTo>
                    <a:pt x="0" y="67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1" name="Freeform 11">
              <a:extLst>
                <a:ext uri="{FF2B5EF4-FFF2-40B4-BE49-F238E27FC236}">
                  <a16:creationId xmlns:a16="http://schemas.microsoft.com/office/drawing/2014/main" id="{9D4E14FC-3A29-481D-9BFA-5D9AF029D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6434" y="3637006"/>
              <a:ext cx="840399" cy="443873"/>
            </a:xfrm>
            <a:custGeom>
              <a:avLst/>
              <a:gdLst>
                <a:gd name="T0" fmla="*/ 0 w 759"/>
                <a:gd name="T1" fmla="*/ 66 h 401"/>
                <a:gd name="T2" fmla="*/ 67 w 759"/>
                <a:gd name="T3" fmla="*/ 0 h 401"/>
                <a:gd name="T4" fmla="*/ 692 w 759"/>
                <a:gd name="T5" fmla="*/ 0 h 401"/>
                <a:gd name="T6" fmla="*/ 759 w 759"/>
                <a:gd name="T7" fmla="*/ 66 h 401"/>
                <a:gd name="T8" fmla="*/ 759 w 759"/>
                <a:gd name="T9" fmla="*/ 334 h 401"/>
                <a:gd name="T10" fmla="*/ 692 w 759"/>
                <a:gd name="T11" fmla="*/ 401 h 401"/>
                <a:gd name="T12" fmla="*/ 67 w 759"/>
                <a:gd name="T13" fmla="*/ 401 h 401"/>
                <a:gd name="T14" fmla="*/ 0 w 759"/>
                <a:gd name="T15" fmla="*/ 334 h 401"/>
                <a:gd name="T16" fmla="*/ 0 w 759"/>
                <a:gd name="T17" fmla="*/ 66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401">
                  <a:moveTo>
                    <a:pt x="0" y="66"/>
                  </a:moveTo>
                  <a:cubicBezTo>
                    <a:pt x="0" y="30"/>
                    <a:pt x="30" y="0"/>
                    <a:pt x="67" y="0"/>
                  </a:cubicBezTo>
                  <a:cubicBezTo>
                    <a:pt x="692" y="0"/>
                    <a:pt x="692" y="0"/>
                    <a:pt x="692" y="0"/>
                  </a:cubicBezTo>
                  <a:cubicBezTo>
                    <a:pt x="729" y="0"/>
                    <a:pt x="759" y="30"/>
                    <a:pt x="759" y="66"/>
                  </a:cubicBezTo>
                  <a:cubicBezTo>
                    <a:pt x="759" y="334"/>
                    <a:pt x="759" y="334"/>
                    <a:pt x="759" y="334"/>
                  </a:cubicBezTo>
                  <a:cubicBezTo>
                    <a:pt x="759" y="371"/>
                    <a:pt x="729" y="401"/>
                    <a:pt x="692" y="401"/>
                  </a:cubicBezTo>
                  <a:cubicBezTo>
                    <a:pt x="67" y="401"/>
                    <a:pt x="67" y="401"/>
                    <a:pt x="67" y="401"/>
                  </a:cubicBezTo>
                  <a:cubicBezTo>
                    <a:pt x="30" y="401"/>
                    <a:pt x="0" y="371"/>
                    <a:pt x="0" y="334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" name="Freeform 12">
              <a:extLst>
                <a:ext uri="{FF2B5EF4-FFF2-40B4-BE49-F238E27FC236}">
                  <a16:creationId xmlns:a16="http://schemas.microsoft.com/office/drawing/2014/main" id="{4554DD69-8629-421F-9FF8-F8774B97C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896" y="1987278"/>
              <a:ext cx="4816019" cy="235252"/>
            </a:xfrm>
            <a:custGeom>
              <a:avLst/>
              <a:gdLst>
                <a:gd name="T0" fmla="*/ 0 w 4350"/>
                <a:gd name="T1" fmla="*/ 0 h 212"/>
                <a:gd name="T2" fmla="*/ 4310 w 4350"/>
                <a:gd name="T3" fmla="*/ 0 h 212"/>
                <a:gd name="T4" fmla="*/ 4350 w 4350"/>
                <a:gd name="T5" fmla="*/ 40 h 212"/>
                <a:gd name="T6" fmla="*/ 4350 w 4350"/>
                <a:gd name="T7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50" h="212">
                  <a:moveTo>
                    <a:pt x="0" y="0"/>
                  </a:moveTo>
                  <a:cubicBezTo>
                    <a:pt x="4310" y="0"/>
                    <a:pt x="4310" y="0"/>
                    <a:pt x="4310" y="0"/>
                  </a:cubicBezTo>
                  <a:cubicBezTo>
                    <a:pt x="4332" y="0"/>
                    <a:pt x="4350" y="18"/>
                    <a:pt x="4350" y="40"/>
                  </a:cubicBezTo>
                  <a:cubicBezTo>
                    <a:pt x="4350" y="212"/>
                    <a:pt x="4350" y="212"/>
                    <a:pt x="4350" y="212"/>
                  </a:cubicBezTo>
                </a:path>
              </a:pathLst>
            </a:custGeom>
            <a:noFill/>
            <a:ln w="9525" cap="flat">
              <a:solidFill>
                <a:srgbClr val="0081E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3" name="Line 13">
              <a:extLst>
                <a:ext uri="{FF2B5EF4-FFF2-40B4-BE49-F238E27FC236}">
                  <a16:creationId xmlns:a16="http://schemas.microsoft.com/office/drawing/2014/main" id="{B165F13B-5450-4CA9-BAFE-163334E2F0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60243" y="1987278"/>
              <a:ext cx="0" cy="24117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4" name="Line 14">
              <a:extLst>
                <a:ext uri="{FF2B5EF4-FFF2-40B4-BE49-F238E27FC236}">
                  <a16:creationId xmlns:a16="http://schemas.microsoft.com/office/drawing/2014/main" id="{E9DDEB44-ED69-466F-AA3E-E1CE2D9EC1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60243" y="1598150"/>
              <a:ext cx="0" cy="402445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5" name="Line 15">
              <a:extLst>
                <a:ext uri="{FF2B5EF4-FFF2-40B4-BE49-F238E27FC236}">
                  <a16:creationId xmlns:a16="http://schemas.microsoft.com/office/drawing/2014/main" id="{97A50C6A-F8D0-4242-8C03-F1C1B8B8D4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01864" y="1987278"/>
              <a:ext cx="0" cy="241170"/>
            </a:xfrm>
            <a:prstGeom prst="line">
              <a:avLst/>
            </a:prstGeom>
            <a:noFill/>
            <a:ln w="952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6" name="Line 16">
              <a:extLst>
                <a:ext uri="{FF2B5EF4-FFF2-40B4-BE49-F238E27FC236}">
                  <a16:creationId xmlns:a16="http://schemas.microsoft.com/office/drawing/2014/main" id="{C215CCDE-11B0-4EB4-929D-3B899B87DB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74556" y="1987278"/>
              <a:ext cx="0" cy="241170"/>
            </a:xfrm>
            <a:prstGeom prst="line">
              <a:avLst/>
            </a:prstGeom>
            <a:noFill/>
            <a:ln w="952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7" name="Line 17">
              <a:extLst>
                <a:ext uri="{FF2B5EF4-FFF2-40B4-BE49-F238E27FC236}">
                  <a16:creationId xmlns:a16="http://schemas.microsoft.com/office/drawing/2014/main" id="{86E7265C-4DFB-4BCA-9A06-F68C44421A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6084" y="1987278"/>
              <a:ext cx="375812" cy="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8" name="Freeform 18">
              <a:extLst>
                <a:ext uri="{FF2B5EF4-FFF2-40B4-BE49-F238E27FC236}">
                  <a16:creationId xmlns:a16="http://schemas.microsoft.com/office/drawing/2014/main" id="{025B20F1-7BD1-4895-9B5C-223F67ED4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767" y="1405805"/>
              <a:ext cx="389129" cy="2939917"/>
            </a:xfrm>
            <a:custGeom>
              <a:avLst/>
              <a:gdLst>
                <a:gd name="T0" fmla="*/ 0 w 352"/>
                <a:gd name="T1" fmla="*/ 0 h 2655"/>
                <a:gd name="T2" fmla="*/ 312 w 352"/>
                <a:gd name="T3" fmla="*/ 0 h 2655"/>
                <a:gd name="T4" fmla="*/ 352 w 352"/>
                <a:gd name="T5" fmla="*/ 40 h 2655"/>
                <a:gd name="T6" fmla="*/ 352 w 352"/>
                <a:gd name="T7" fmla="*/ 2615 h 2655"/>
                <a:gd name="T8" fmla="*/ 312 w 352"/>
                <a:gd name="T9" fmla="*/ 2655 h 2655"/>
                <a:gd name="T10" fmla="*/ 12 w 352"/>
                <a:gd name="T11" fmla="*/ 2655 h 2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2" h="2655">
                  <a:moveTo>
                    <a:pt x="0" y="0"/>
                  </a:moveTo>
                  <a:cubicBezTo>
                    <a:pt x="312" y="0"/>
                    <a:pt x="312" y="0"/>
                    <a:pt x="312" y="0"/>
                  </a:cubicBezTo>
                  <a:cubicBezTo>
                    <a:pt x="334" y="0"/>
                    <a:pt x="352" y="18"/>
                    <a:pt x="352" y="40"/>
                  </a:cubicBezTo>
                  <a:cubicBezTo>
                    <a:pt x="352" y="2615"/>
                    <a:pt x="352" y="2615"/>
                    <a:pt x="352" y="2615"/>
                  </a:cubicBezTo>
                  <a:cubicBezTo>
                    <a:pt x="352" y="2637"/>
                    <a:pt x="334" y="2655"/>
                    <a:pt x="312" y="2655"/>
                  </a:cubicBezTo>
                  <a:cubicBezTo>
                    <a:pt x="12" y="2655"/>
                    <a:pt x="12" y="2655"/>
                    <a:pt x="12" y="2655"/>
                  </a:cubicBezTo>
                </a:path>
              </a:pathLst>
            </a:custGeom>
            <a:noFill/>
            <a:ln w="9525" cap="flat">
              <a:solidFill>
                <a:srgbClr val="0081E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9" name="Line 19">
              <a:extLst>
                <a:ext uri="{FF2B5EF4-FFF2-40B4-BE49-F238E27FC236}">
                  <a16:creationId xmlns:a16="http://schemas.microsoft.com/office/drawing/2014/main" id="{7E0DF1A4-4DAD-4AC2-AD5A-73C99FBBE8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6833" y="2877983"/>
              <a:ext cx="3497717" cy="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0" name="Line 20">
              <a:extLst>
                <a:ext uri="{FF2B5EF4-FFF2-40B4-BE49-F238E27FC236}">
                  <a16:creationId xmlns:a16="http://schemas.microsoft.com/office/drawing/2014/main" id="{574F2D19-09A4-4407-B1B0-263BFFD27D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6833" y="3369202"/>
              <a:ext cx="3497717" cy="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1" name="Line 21">
              <a:extLst>
                <a:ext uri="{FF2B5EF4-FFF2-40B4-BE49-F238E27FC236}">
                  <a16:creationId xmlns:a16="http://schemas.microsoft.com/office/drawing/2014/main" id="{28CD6D85-75CC-450F-9676-F2CA8DFA55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6833" y="3857462"/>
              <a:ext cx="3497717" cy="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" name="Line 22">
              <a:extLst>
                <a:ext uri="{FF2B5EF4-FFF2-40B4-BE49-F238E27FC236}">
                  <a16:creationId xmlns:a16="http://schemas.microsoft.com/office/drawing/2014/main" id="{D189CADA-9F20-4DDA-9F23-EA51CE1DF6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0243" y="2599823"/>
              <a:ext cx="0" cy="174590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" name="Line 23">
              <a:extLst>
                <a:ext uri="{FF2B5EF4-FFF2-40B4-BE49-F238E27FC236}">
                  <a16:creationId xmlns:a16="http://schemas.microsoft.com/office/drawing/2014/main" id="{92D6262A-BD5E-460C-83AF-E7E2963CE3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01864" y="2599823"/>
              <a:ext cx="0" cy="1745900"/>
            </a:xfrm>
            <a:prstGeom prst="line">
              <a:avLst/>
            </a:prstGeom>
            <a:noFill/>
            <a:ln w="9525" cap="flat">
              <a:solidFill>
                <a:srgbClr val="4A7EBB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4" name="Line 24">
              <a:extLst>
                <a:ext uri="{FF2B5EF4-FFF2-40B4-BE49-F238E27FC236}">
                  <a16:creationId xmlns:a16="http://schemas.microsoft.com/office/drawing/2014/main" id="{DA8344E4-B9E2-4D5E-91C2-A84F05DFE6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74556" y="2599823"/>
              <a:ext cx="0" cy="174590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5" name="Freeform 25">
              <a:extLst>
                <a:ext uri="{FF2B5EF4-FFF2-40B4-BE49-F238E27FC236}">
                  <a16:creationId xmlns:a16="http://schemas.microsoft.com/office/drawing/2014/main" id="{FA63D868-18AE-4606-BB8B-E93C14C43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218" y="1186828"/>
              <a:ext cx="1155549" cy="439434"/>
            </a:xfrm>
            <a:custGeom>
              <a:avLst/>
              <a:gdLst>
                <a:gd name="T0" fmla="*/ 0 w 1043"/>
                <a:gd name="T1" fmla="*/ 66 h 397"/>
                <a:gd name="T2" fmla="*/ 66 w 1043"/>
                <a:gd name="T3" fmla="*/ 0 h 397"/>
                <a:gd name="T4" fmla="*/ 977 w 1043"/>
                <a:gd name="T5" fmla="*/ 0 h 397"/>
                <a:gd name="T6" fmla="*/ 1043 w 1043"/>
                <a:gd name="T7" fmla="*/ 66 h 397"/>
                <a:gd name="T8" fmla="*/ 1043 w 1043"/>
                <a:gd name="T9" fmla="*/ 331 h 397"/>
                <a:gd name="T10" fmla="*/ 977 w 1043"/>
                <a:gd name="T11" fmla="*/ 397 h 397"/>
                <a:gd name="T12" fmla="*/ 66 w 1043"/>
                <a:gd name="T13" fmla="*/ 397 h 397"/>
                <a:gd name="T14" fmla="*/ 0 w 1043"/>
                <a:gd name="T15" fmla="*/ 331 h 397"/>
                <a:gd name="T16" fmla="*/ 0 w 1043"/>
                <a:gd name="T17" fmla="*/ 66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397">
                  <a:moveTo>
                    <a:pt x="0" y="66"/>
                  </a:moveTo>
                  <a:cubicBezTo>
                    <a:pt x="0" y="29"/>
                    <a:pt x="29" y="0"/>
                    <a:pt x="66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1013" y="0"/>
                    <a:pt x="1043" y="29"/>
                    <a:pt x="1043" y="66"/>
                  </a:cubicBezTo>
                  <a:cubicBezTo>
                    <a:pt x="1043" y="331"/>
                    <a:pt x="1043" y="331"/>
                    <a:pt x="1043" y="331"/>
                  </a:cubicBezTo>
                  <a:cubicBezTo>
                    <a:pt x="1043" y="367"/>
                    <a:pt x="1013" y="397"/>
                    <a:pt x="977" y="397"/>
                  </a:cubicBezTo>
                  <a:cubicBezTo>
                    <a:pt x="66" y="397"/>
                    <a:pt x="66" y="397"/>
                    <a:pt x="66" y="397"/>
                  </a:cubicBezTo>
                  <a:cubicBezTo>
                    <a:pt x="29" y="397"/>
                    <a:pt x="0" y="367"/>
                    <a:pt x="0" y="331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6" name="Oval 26">
              <a:extLst>
                <a:ext uri="{FF2B5EF4-FFF2-40B4-BE49-F238E27FC236}">
                  <a16:creationId xmlns:a16="http://schemas.microsoft.com/office/drawing/2014/main" id="{DCBD1585-DC5B-4187-BDCE-AA9910972D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502" y="1352541"/>
              <a:ext cx="106529" cy="106529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7" name="Oval 27">
              <a:extLst>
                <a:ext uri="{FF2B5EF4-FFF2-40B4-BE49-F238E27FC236}">
                  <a16:creationId xmlns:a16="http://schemas.microsoft.com/office/drawing/2014/main" id="{B4D8929C-30F3-4246-AE14-3DB12C0FE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696" y="1374734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8" name="Freeform 28">
              <a:extLst>
                <a:ext uri="{FF2B5EF4-FFF2-40B4-BE49-F238E27FC236}">
                  <a16:creationId xmlns:a16="http://schemas.microsoft.com/office/drawing/2014/main" id="{283FD861-F6A7-4721-AC7C-D90BBC8C9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218" y="1774219"/>
              <a:ext cx="1155549" cy="439434"/>
            </a:xfrm>
            <a:custGeom>
              <a:avLst/>
              <a:gdLst>
                <a:gd name="T0" fmla="*/ 0 w 1043"/>
                <a:gd name="T1" fmla="*/ 66 h 397"/>
                <a:gd name="T2" fmla="*/ 66 w 1043"/>
                <a:gd name="T3" fmla="*/ 0 h 397"/>
                <a:gd name="T4" fmla="*/ 977 w 1043"/>
                <a:gd name="T5" fmla="*/ 0 h 397"/>
                <a:gd name="T6" fmla="*/ 1043 w 1043"/>
                <a:gd name="T7" fmla="*/ 66 h 397"/>
                <a:gd name="T8" fmla="*/ 1043 w 1043"/>
                <a:gd name="T9" fmla="*/ 331 h 397"/>
                <a:gd name="T10" fmla="*/ 977 w 1043"/>
                <a:gd name="T11" fmla="*/ 397 h 397"/>
                <a:gd name="T12" fmla="*/ 66 w 1043"/>
                <a:gd name="T13" fmla="*/ 397 h 397"/>
                <a:gd name="T14" fmla="*/ 0 w 1043"/>
                <a:gd name="T15" fmla="*/ 331 h 397"/>
                <a:gd name="T16" fmla="*/ 0 w 1043"/>
                <a:gd name="T17" fmla="*/ 66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397">
                  <a:moveTo>
                    <a:pt x="0" y="66"/>
                  </a:moveTo>
                  <a:cubicBezTo>
                    <a:pt x="0" y="30"/>
                    <a:pt x="29" y="0"/>
                    <a:pt x="66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1013" y="0"/>
                    <a:pt x="1043" y="30"/>
                    <a:pt x="1043" y="66"/>
                  </a:cubicBezTo>
                  <a:cubicBezTo>
                    <a:pt x="1043" y="331"/>
                    <a:pt x="1043" y="331"/>
                    <a:pt x="1043" y="331"/>
                  </a:cubicBezTo>
                  <a:cubicBezTo>
                    <a:pt x="1043" y="367"/>
                    <a:pt x="1013" y="397"/>
                    <a:pt x="977" y="397"/>
                  </a:cubicBezTo>
                  <a:cubicBezTo>
                    <a:pt x="66" y="397"/>
                    <a:pt x="66" y="397"/>
                    <a:pt x="66" y="397"/>
                  </a:cubicBezTo>
                  <a:cubicBezTo>
                    <a:pt x="29" y="397"/>
                    <a:pt x="0" y="367"/>
                    <a:pt x="0" y="331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9" name="Oval 29">
              <a:extLst>
                <a:ext uri="{FF2B5EF4-FFF2-40B4-BE49-F238E27FC236}">
                  <a16:creationId xmlns:a16="http://schemas.microsoft.com/office/drawing/2014/main" id="{9916CDA4-C04F-407D-AF04-70253A8DE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502" y="1941412"/>
              <a:ext cx="106529" cy="10504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0" name="Oval 30">
              <a:extLst>
                <a:ext uri="{FF2B5EF4-FFF2-40B4-BE49-F238E27FC236}">
                  <a16:creationId xmlns:a16="http://schemas.microsoft.com/office/drawing/2014/main" id="{325642D6-99F1-47B8-80EC-EC67E905E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696" y="1963605"/>
              <a:ext cx="62142" cy="606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1" name="Freeform 31">
              <a:extLst>
                <a:ext uri="{FF2B5EF4-FFF2-40B4-BE49-F238E27FC236}">
                  <a16:creationId xmlns:a16="http://schemas.microsoft.com/office/drawing/2014/main" id="{F6A1F9BC-C769-4A0A-97D3-F7AD52CE6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218" y="4126745"/>
              <a:ext cx="1155549" cy="439434"/>
            </a:xfrm>
            <a:custGeom>
              <a:avLst/>
              <a:gdLst>
                <a:gd name="T0" fmla="*/ 0 w 1043"/>
                <a:gd name="T1" fmla="*/ 66 h 397"/>
                <a:gd name="T2" fmla="*/ 66 w 1043"/>
                <a:gd name="T3" fmla="*/ 0 h 397"/>
                <a:gd name="T4" fmla="*/ 977 w 1043"/>
                <a:gd name="T5" fmla="*/ 0 h 397"/>
                <a:gd name="T6" fmla="*/ 1043 w 1043"/>
                <a:gd name="T7" fmla="*/ 66 h 397"/>
                <a:gd name="T8" fmla="*/ 1043 w 1043"/>
                <a:gd name="T9" fmla="*/ 331 h 397"/>
                <a:gd name="T10" fmla="*/ 977 w 1043"/>
                <a:gd name="T11" fmla="*/ 397 h 397"/>
                <a:gd name="T12" fmla="*/ 66 w 1043"/>
                <a:gd name="T13" fmla="*/ 397 h 397"/>
                <a:gd name="T14" fmla="*/ 0 w 1043"/>
                <a:gd name="T15" fmla="*/ 331 h 397"/>
                <a:gd name="T16" fmla="*/ 0 w 1043"/>
                <a:gd name="T17" fmla="*/ 66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397">
                  <a:moveTo>
                    <a:pt x="0" y="66"/>
                  </a:moveTo>
                  <a:cubicBezTo>
                    <a:pt x="0" y="30"/>
                    <a:pt x="29" y="0"/>
                    <a:pt x="66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1013" y="0"/>
                    <a:pt x="1043" y="30"/>
                    <a:pt x="1043" y="66"/>
                  </a:cubicBezTo>
                  <a:cubicBezTo>
                    <a:pt x="1043" y="331"/>
                    <a:pt x="1043" y="331"/>
                    <a:pt x="1043" y="331"/>
                  </a:cubicBezTo>
                  <a:cubicBezTo>
                    <a:pt x="1043" y="367"/>
                    <a:pt x="1013" y="397"/>
                    <a:pt x="977" y="397"/>
                  </a:cubicBezTo>
                  <a:cubicBezTo>
                    <a:pt x="66" y="397"/>
                    <a:pt x="66" y="397"/>
                    <a:pt x="66" y="397"/>
                  </a:cubicBezTo>
                  <a:cubicBezTo>
                    <a:pt x="29" y="397"/>
                    <a:pt x="0" y="367"/>
                    <a:pt x="0" y="331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2" name="Oval 32">
              <a:extLst>
                <a:ext uri="{FF2B5EF4-FFF2-40B4-BE49-F238E27FC236}">
                  <a16:creationId xmlns:a16="http://schemas.microsoft.com/office/drawing/2014/main" id="{BFE77C42-F372-411F-BB2C-867301A18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502" y="4292458"/>
              <a:ext cx="106529" cy="10652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" name="Oval 33">
              <a:extLst>
                <a:ext uri="{FF2B5EF4-FFF2-40B4-BE49-F238E27FC236}">
                  <a16:creationId xmlns:a16="http://schemas.microsoft.com/office/drawing/2014/main" id="{58684CC3-A938-424F-B40B-FA9BCB7CE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696" y="4314652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4" name="Freeform 34">
              <a:extLst>
                <a:ext uri="{FF2B5EF4-FFF2-40B4-BE49-F238E27FC236}">
                  <a16:creationId xmlns:a16="http://schemas.microsoft.com/office/drawing/2014/main" id="{983C45B5-FE2B-4FA8-B04B-EE5B89DBA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0636" y="1194225"/>
              <a:ext cx="1802123" cy="372853"/>
            </a:xfrm>
            <a:custGeom>
              <a:avLst/>
              <a:gdLst>
                <a:gd name="T0" fmla="*/ 1572 w 1628"/>
                <a:gd name="T1" fmla="*/ 0 h 337"/>
                <a:gd name="T2" fmla="*/ 104 w 1628"/>
                <a:gd name="T3" fmla="*/ 0 h 337"/>
                <a:gd name="T4" fmla="*/ 48 w 1628"/>
                <a:gd name="T5" fmla="*/ 56 h 337"/>
                <a:gd name="T6" fmla="*/ 48 w 1628"/>
                <a:gd name="T7" fmla="*/ 120 h 337"/>
                <a:gd name="T8" fmla="*/ 0 w 1628"/>
                <a:gd name="T9" fmla="*/ 168 h 337"/>
                <a:gd name="T10" fmla="*/ 48 w 1628"/>
                <a:gd name="T11" fmla="*/ 216 h 337"/>
                <a:gd name="T12" fmla="*/ 48 w 1628"/>
                <a:gd name="T13" fmla="*/ 281 h 337"/>
                <a:gd name="T14" fmla="*/ 104 w 1628"/>
                <a:gd name="T15" fmla="*/ 337 h 337"/>
                <a:gd name="T16" fmla="*/ 1572 w 1628"/>
                <a:gd name="T17" fmla="*/ 337 h 337"/>
                <a:gd name="T18" fmla="*/ 1628 w 1628"/>
                <a:gd name="T19" fmla="*/ 281 h 337"/>
                <a:gd name="T20" fmla="*/ 1628 w 1628"/>
                <a:gd name="T21" fmla="*/ 56 h 337"/>
                <a:gd name="T22" fmla="*/ 1572 w 1628"/>
                <a:gd name="T23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28" h="337">
                  <a:moveTo>
                    <a:pt x="1572" y="0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73" y="0"/>
                    <a:pt x="48" y="25"/>
                    <a:pt x="48" y="56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22" y="120"/>
                    <a:pt x="0" y="142"/>
                    <a:pt x="0" y="168"/>
                  </a:cubicBezTo>
                  <a:cubicBezTo>
                    <a:pt x="0" y="195"/>
                    <a:pt x="22" y="216"/>
                    <a:pt x="48" y="216"/>
                  </a:cubicBezTo>
                  <a:cubicBezTo>
                    <a:pt x="48" y="281"/>
                    <a:pt x="48" y="281"/>
                    <a:pt x="48" y="281"/>
                  </a:cubicBezTo>
                  <a:cubicBezTo>
                    <a:pt x="48" y="312"/>
                    <a:pt x="73" y="337"/>
                    <a:pt x="104" y="337"/>
                  </a:cubicBezTo>
                  <a:cubicBezTo>
                    <a:pt x="1572" y="337"/>
                    <a:pt x="1572" y="337"/>
                    <a:pt x="1572" y="337"/>
                  </a:cubicBezTo>
                  <a:cubicBezTo>
                    <a:pt x="1603" y="337"/>
                    <a:pt x="1628" y="312"/>
                    <a:pt x="1628" y="281"/>
                  </a:cubicBezTo>
                  <a:cubicBezTo>
                    <a:pt x="1628" y="56"/>
                    <a:pt x="1628" y="56"/>
                    <a:pt x="1628" y="56"/>
                  </a:cubicBezTo>
                  <a:cubicBezTo>
                    <a:pt x="1628" y="25"/>
                    <a:pt x="1603" y="0"/>
                    <a:pt x="1572" y="0"/>
                  </a:cubicBezTo>
                  <a:close/>
                </a:path>
              </a:pathLst>
            </a:custGeom>
            <a:noFill/>
            <a:ln w="9525" cap="flat">
              <a:solidFill>
                <a:srgbClr val="4F81B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5" name="Freeform 35">
              <a:extLst>
                <a:ext uri="{FF2B5EF4-FFF2-40B4-BE49-F238E27FC236}">
                  <a16:creationId xmlns:a16="http://schemas.microsoft.com/office/drawing/2014/main" id="{795E2E9B-E33A-4656-856B-D81A7520B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7750" y="1194225"/>
              <a:ext cx="1303507" cy="372853"/>
            </a:xfrm>
            <a:custGeom>
              <a:avLst/>
              <a:gdLst>
                <a:gd name="T0" fmla="*/ 0 w 1177"/>
                <a:gd name="T1" fmla="*/ 56 h 337"/>
                <a:gd name="T2" fmla="*/ 56 w 1177"/>
                <a:gd name="T3" fmla="*/ 0 h 337"/>
                <a:gd name="T4" fmla="*/ 1121 w 1177"/>
                <a:gd name="T5" fmla="*/ 0 h 337"/>
                <a:gd name="T6" fmla="*/ 1177 w 1177"/>
                <a:gd name="T7" fmla="*/ 56 h 337"/>
                <a:gd name="T8" fmla="*/ 1177 w 1177"/>
                <a:gd name="T9" fmla="*/ 281 h 337"/>
                <a:gd name="T10" fmla="*/ 1121 w 1177"/>
                <a:gd name="T11" fmla="*/ 337 h 337"/>
                <a:gd name="T12" fmla="*/ 56 w 1177"/>
                <a:gd name="T13" fmla="*/ 337 h 337"/>
                <a:gd name="T14" fmla="*/ 0 w 1177"/>
                <a:gd name="T15" fmla="*/ 281 h 337"/>
                <a:gd name="T16" fmla="*/ 0 w 1177"/>
                <a:gd name="T17" fmla="*/ 5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7" h="337">
                  <a:moveTo>
                    <a:pt x="0" y="56"/>
                  </a:moveTo>
                  <a:cubicBezTo>
                    <a:pt x="0" y="25"/>
                    <a:pt x="25" y="0"/>
                    <a:pt x="56" y="0"/>
                  </a:cubicBezTo>
                  <a:cubicBezTo>
                    <a:pt x="1121" y="0"/>
                    <a:pt x="1121" y="0"/>
                    <a:pt x="1121" y="0"/>
                  </a:cubicBezTo>
                  <a:cubicBezTo>
                    <a:pt x="1152" y="0"/>
                    <a:pt x="1177" y="25"/>
                    <a:pt x="1177" y="56"/>
                  </a:cubicBezTo>
                  <a:cubicBezTo>
                    <a:pt x="1177" y="281"/>
                    <a:pt x="1177" y="281"/>
                    <a:pt x="1177" y="281"/>
                  </a:cubicBezTo>
                  <a:cubicBezTo>
                    <a:pt x="1177" y="312"/>
                    <a:pt x="1152" y="337"/>
                    <a:pt x="1121" y="337"/>
                  </a:cubicBezTo>
                  <a:cubicBezTo>
                    <a:pt x="56" y="337"/>
                    <a:pt x="56" y="337"/>
                    <a:pt x="56" y="337"/>
                  </a:cubicBezTo>
                  <a:cubicBezTo>
                    <a:pt x="25" y="337"/>
                    <a:pt x="0" y="312"/>
                    <a:pt x="0" y="281"/>
                  </a:cubicBezTo>
                  <a:lnTo>
                    <a:pt x="0" y="56"/>
                  </a:lnTo>
                  <a:close/>
                </a:path>
              </a:pathLst>
            </a:cu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6" name="Line 36">
              <a:extLst>
                <a:ext uri="{FF2B5EF4-FFF2-40B4-BE49-F238E27FC236}">
                  <a16:creationId xmlns:a16="http://schemas.microsoft.com/office/drawing/2014/main" id="{12025A01-C734-47E2-A3EA-2448C36D73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11256" y="1379173"/>
              <a:ext cx="769379" cy="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7" name="Oval 37">
              <a:extLst>
                <a:ext uri="{FF2B5EF4-FFF2-40B4-BE49-F238E27FC236}">
                  <a16:creationId xmlns:a16="http://schemas.microsoft.com/office/drawing/2014/main" id="{E4B72914-A2B5-4F4B-B6EE-F66421A12E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6978" y="1513814"/>
              <a:ext cx="106529" cy="106529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8" name="Oval 38">
              <a:extLst>
                <a:ext uri="{FF2B5EF4-FFF2-40B4-BE49-F238E27FC236}">
                  <a16:creationId xmlns:a16="http://schemas.microsoft.com/office/drawing/2014/main" id="{3C62819A-D33D-4C8A-B387-3CE6660073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9171" y="1536008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9" name="Oval 39">
              <a:extLst>
                <a:ext uri="{FF2B5EF4-FFF2-40B4-BE49-F238E27FC236}">
                  <a16:creationId xmlns:a16="http://schemas.microsoft.com/office/drawing/2014/main" id="{522FDE54-ECE2-4E30-9574-140CA73D9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991" y="1325908"/>
              <a:ext cx="106529" cy="106529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0" name="Oval 40">
              <a:extLst>
                <a:ext uri="{FF2B5EF4-FFF2-40B4-BE49-F238E27FC236}">
                  <a16:creationId xmlns:a16="http://schemas.microsoft.com/office/drawing/2014/main" id="{271D1C72-E316-4367-88EA-B1CB39E30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185" y="1348101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1" name="Oval 41">
              <a:extLst>
                <a:ext uri="{FF2B5EF4-FFF2-40B4-BE49-F238E27FC236}">
                  <a16:creationId xmlns:a16="http://schemas.microsoft.com/office/drawing/2014/main" id="{E1E0B768-119F-4BA3-8B35-BD464C82B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2829" y="1348101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2" name="Oval 42">
              <a:extLst>
                <a:ext uri="{FF2B5EF4-FFF2-40B4-BE49-F238E27FC236}">
                  <a16:creationId xmlns:a16="http://schemas.microsoft.com/office/drawing/2014/main" id="{519DBFB0-FFCA-468B-AA85-2D0D83D16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6130" y="2169267"/>
              <a:ext cx="105050" cy="10652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" name="Oval 43">
              <a:extLst>
                <a:ext uri="{FF2B5EF4-FFF2-40B4-BE49-F238E27FC236}">
                  <a16:creationId xmlns:a16="http://schemas.microsoft.com/office/drawing/2014/main" id="{72811FC2-C118-453C-9375-C28DDB70E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6844" y="2191460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4" name="Oval 44">
              <a:extLst>
                <a:ext uri="{FF2B5EF4-FFF2-40B4-BE49-F238E27FC236}">
                  <a16:creationId xmlns:a16="http://schemas.microsoft.com/office/drawing/2014/main" id="{9D767A1A-BE13-406C-BE34-6ED215E38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1291" y="2169267"/>
              <a:ext cx="106529" cy="10652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5" name="Oval 45">
              <a:extLst>
                <a:ext uri="{FF2B5EF4-FFF2-40B4-BE49-F238E27FC236}">
                  <a16:creationId xmlns:a16="http://schemas.microsoft.com/office/drawing/2014/main" id="{6D11E2E8-30A6-45BD-AF1A-5ECEC207A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3485" y="2191460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6" name="Oval 46">
              <a:extLst>
                <a:ext uri="{FF2B5EF4-FFF2-40B4-BE49-F238E27FC236}">
                  <a16:creationId xmlns:a16="http://schemas.microsoft.com/office/drawing/2014/main" id="{0B6C5BDE-36BF-4F24-B634-7AEB53933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8599" y="2169267"/>
              <a:ext cx="106529" cy="10652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7" name="Oval 47">
              <a:extLst>
                <a:ext uri="{FF2B5EF4-FFF2-40B4-BE49-F238E27FC236}">
                  <a16:creationId xmlns:a16="http://schemas.microsoft.com/office/drawing/2014/main" id="{A04F33E1-68C0-46E3-962D-2BA081168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0793" y="2191460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8" name="Oval 48">
              <a:extLst>
                <a:ext uri="{FF2B5EF4-FFF2-40B4-BE49-F238E27FC236}">
                  <a16:creationId xmlns:a16="http://schemas.microsoft.com/office/drawing/2014/main" id="{75D4A43B-0DF3-4B11-9A2D-BDEC1E513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6978" y="2169267"/>
              <a:ext cx="106529" cy="10652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9" name="Oval 49">
              <a:extLst>
                <a:ext uri="{FF2B5EF4-FFF2-40B4-BE49-F238E27FC236}">
                  <a16:creationId xmlns:a16="http://schemas.microsoft.com/office/drawing/2014/main" id="{D7B4F170-03A8-4B99-99FB-F23406C7C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9171" y="2191460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0" name="Oval 50">
              <a:extLst>
                <a:ext uri="{FF2B5EF4-FFF2-40B4-BE49-F238E27FC236}">
                  <a16:creationId xmlns:a16="http://schemas.microsoft.com/office/drawing/2014/main" id="{1CCACA10-2291-4471-A070-CD104189D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6212" y="1954728"/>
              <a:ext cx="66581" cy="65101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1" name="Oval 51">
              <a:extLst>
                <a:ext uri="{FF2B5EF4-FFF2-40B4-BE49-F238E27FC236}">
                  <a16:creationId xmlns:a16="http://schemas.microsoft.com/office/drawing/2014/main" id="{21C97807-E63C-4F99-8CB4-9A5D472C8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9529" y="1968044"/>
              <a:ext cx="39949" cy="384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2" name="Oval 52">
              <a:extLst>
                <a:ext uri="{FF2B5EF4-FFF2-40B4-BE49-F238E27FC236}">
                  <a16:creationId xmlns:a16="http://schemas.microsoft.com/office/drawing/2014/main" id="{FC74008F-DDDE-4A9E-8E50-A64D15B0D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6212" y="2842473"/>
              <a:ext cx="66581" cy="66580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" name="Oval 53">
              <a:extLst>
                <a:ext uri="{FF2B5EF4-FFF2-40B4-BE49-F238E27FC236}">
                  <a16:creationId xmlns:a16="http://schemas.microsoft.com/office/drawing/2014/main" id="{55A5E252-75B3-4685-8CA9-809997CA8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9529" y="2855790"/>
              <a:ext cx="39949" cy="399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4" name="Oval 54">
              <a:extLst>
                <a:ext uri="{FF2B5EF4-FFF2-40B4-BE49-F238E27FC236}">
                  <a16:creationId xmlns:a16="http://schemas.microsoft.com/office/drawing/2014/main" id="{C0F1B550-18C1-43FF-AD26-42541E7A4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6212" y="3335173"/>
              <a:ext cx="66581" cy="66580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5" name="Oval 55">
              <a:extLst>
                <a:ext uri="{FF2B5EF4-FFF2-40B4-BE49-F238E27FC236}">
                  <a16:creationId xmlns:a16="http://schemas.microsoft.com/office/drawing/2014/main" id="{8499604B-8888-4726-A511-93065329A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9529" y="3348488"/>
              <a:ext cx="39949" cy="384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6" name="Oval 56">
              <a:extLst>
                <a:ext uri="{FF2B5EF4-FFF2-40B4-BE49-F238E27FC236}">
                  <a16:creationId xmlns:a16="http://schemas.microsoft.com/office/drawing/2014/main" id="{7559B4AC-01C1-44D7-994B-59BB00627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6212" y="3824912"/>
              <a:ext cx="66581" cy="66580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7" name="Oval 57">
              <a:extLst>
                <a:ext uri="{FF2B5EF4-FFF2-40B4-BE49-F238E27FC236}">
                  <a16:creationId xmlns:a16="http://schemas.microsoft.com/office/drawing/2014/main" id="{EB449360-42C4-4F60-A705-EEEC9FFD4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9529" y="3839708"/>
              <a:ext cx="39949" cy="384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8" name="Oval 58">
              <a:extLst>
                <a:ext uri="{FF2B5EF4-FFF2-40B4-BE49-F238E27FC236}">
                  <a16:creationId xmlns:a16="http://schemas.microsoft.com/office/drawing/2014/main" id="{D2D6DBE8-3309-4311-8357-EFF2A1F02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9314" y="2842473"/>
              <a:ext cx="66581" cy="66580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9" name="Oval 59">
              <a:extLst>
                <a:ext uri="{FF2B5EF4-FFF2-40B4-BE49-F238E27FC236}">
                  <a16:creationId xmlns:a16="http://schemas.microsoft.com/office/drawing/2014/main" id="{5F0923BC-246D-44F3-BC1F-10FE13347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2629" y="2855790"/>
              <a:ext cx="38469" cy="399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0" name="Oval 60">
              <a:extLst>
                <a:ext uri="{FF2B5EF4-FFF2-40B4-BE49-F238E27FC236}">
                  <a16:creationId xmlns:a16="http://schemas.microsoft.com/office/drawing/2014/main" id="{6BEEADF8-15CC-48A9-8FDA-73EDBF036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9314" y="3335173"/>
              <a:ext cx="66581" cy="66580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1" name="Oval 61">
              <a:extLst>
                <a:ext uri="{FF2B5EF4-FFF2-40B4-BE49-F238E27FC236}">
                  <a16:creationId xmlns:a16="http://schemas.microsoft.com/office/drawing/2014/main" id="{1EBB48A4-D89B-4825-B96E-23B9A5A09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2629" y="3348488"/>
              <a:ext cx="38469" cy="384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2" name="Oval 62">
              <a:extLst>
                <a:ext uri="{FF2B5EF4-FFF2-40B4-BE49-F238E27FC236}">
                  <a16:creationId xmlns:a16="http://schemas.microsoft.com/office/drawing/2014/main" id="{2994D904-E665-403B-9E5F-EDFAA26F7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9314" y="3824912"/>
              <a:ext cx="66581" cy="66580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3" name="Oval 63">
              <a:extLst>
                <a:ext uri="{FF2B5EF4-FFF2-40B4-BE49-F238E27FC236}">
                  <a16:creationId xmlns:a16="http://schemas.microsoft.com/office/drawing/2014/main" id="{C9FD872E-ECBD-4FBF-B6CD-7169221EF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2629" y="3839708"/>
              <a:ext cx="38469" cy="384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4" name="Oval 64">
              <a:extLst>
                <a:ext uri="{FF2B5EF4-FFF2-40B4-BE49-F238E27FC236}">
                  <a16:creationId xmlns:a16="http://schemas.microsoft.com/office/drawing/2014/main" id="{3861F5AB-BA03-4539-BA81-ADC3B6E7C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2005" y="2842473"/>
              <a:ext cx="66581" cy="66580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5" name="Oval 65">
              <a:extLst>
                <a:ext uri="{FF2B5EF4-FFF2-40B4-BE49-F238E27FC236}">
                  <a16:creationId xmlns:a16="http://schemas.microsoft.com/office/drawing/2014/main" id="{DFD83A6E-F875-4DA7-89F5-88EA9B12C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5322" y="2855790"/>
              <a:ext cx="39949" cy="399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6" name="Oval 66">
              <a:extLst>
                <a:ext uri="{FF2B5EF4-FFF2-40B4-BE49-F238E27FC236}">
                  <a16:creationId xmlns:a16="http://schemas.microsoft.com/office/drawing/2014/main" id="{D5D83F97-CDE2-4011-BD21-2CB739DA6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2005" y="3335173"/>
              <a:ext cx="66581" cy="66580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7" name="Oval 67">
              <a:extLst>
                <a:ext uri="{FF2B5EF4-FFF2-40B4-BE49-F238E27FC236}">
                  <a16:creationId xmlns:a16="http://schemas.microsoft.com/office/drawing/2014/main" id="{ECD561E8-BED0-43F5-AAB2-5A4E3E327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5322" y="3348488"/>
              <a:ext cx="39949" cy="384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8" name="Oval 68">
              <a:extLst>
                <a:ext uri="{FF2B5EF4-FFF2-40B4-BE49-F238E27FC236}">
                  <a16:creationId xmlns:a16="http://schemas.microsoft.com/office/drawing/2014/main" id="{1C8B65C8-E455-4101-86B3-89CEF4CD8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2005" y="3824912"/>
              <a:ext cx="66581" cy="66580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9" name="Oval 69">
              <a:extLst>
                <a:ext uri="{FF2B5EF4-FFF2-40B4-BE49-F238E27FC236}">
                  <a16:creationId xmlns:a16="http://schemas.microsoft.com/office/drawing/2014/main" id="{6E2C490F-7A07-411E-A03D-7B74427C4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5322" y="3839708"/>
              <a:ext cx="39949" cy="384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0" name="Oval 70">
              <a:extLst>
                <a:ext uri="{FF2B5EF4-FFF2-40B4-BE49-F238E27FC236}">
                  <a16:creationId xmlns:a16="http://schemas.microsoft.com/office/drawing/2014/main" id="{C3DF9EBF-66AE-41B3-8D2B-5354758F4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9345" y="1954728"/>
              <a:ext cx="66581" cy="65101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1" name="Oval 71">
              <a:extLst>
                <a:ext uri="{FF2B5EF4-FFF2-40B4-BE49-F238E27FC236}">
                  <a16:creationId xmlns:a16="http://schemas.microsoft.com/office/drawing/2014/main" id="{52FCA506-970C-4A80-ADEC-8836D2517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2661" y="1968044"/>
              <a:ext cx="39949" cy="384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2" name="Freeform 72">
              <a:extLst>
                <a:ext uri="{FF2B5EF4-FFF2-40B4-BE49-F238E27FC236}">
                  <a16:creationId xmlns:a16="http://schemas.microsoft.com/office/drawing/2014/main" id="{839BAB94-645F-4506-AF84-D50B2A252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218" y="2363091"/>
              <a:ext cx="1155549" cy="439434"/>
            </a:xfrm>
            <a:custGeom>
              <a:avLst/>
              <a:gdLst>
                <a:gd name="T0" fmla="*/ 0 w 1043"/>
                <a:gd name="T1" fmla="*/ 66 h 397"/>
                <a:gd name="T2" fmla="*/ 66 w 1043"/>
                <a:gd name="T3" fmla="*/ 0 h 397"/>
                <a:gd name="T4" fmla="*/ 977 w 1043"/>
                <a:gd name="T5" fmla="*/ 0 h 397"/>
                <a:gd name="T6" fmla="*/ 1043 w 1043"/>
                <a:gd name="T7" fmla="*/ 66 h 397"/>
                <a:gd name="T8" fmla="*/ 1043 w 1043"/>
                <a:gd name="T9" fmla="*/ 331 h 397"/>
                <a:gd name="T10" fmla="*/ 977 w 1043"/>
                <a:gd name="T11" fmla="*/ 397 h 397"/>
                <a:gd name="T12" fmla="*/ 66 w 1043"/>
                <a:gd name="T13" fmla="*/ 397 h 397"/>
                <a:gd name="T14" fmla="*/ 0 w 1043"/>
                <a:gd name="T15" fmla="*/ 331 h 397"/>
                <a:gd name="T16" fmla="*/ 0 w 1043"/>
                <a:gd name="T17" fmla="*/ 66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397">
                  <a:moveTo>
                    <a:pt x="0" y="66"/>
                  </a:moveTo>
                  <a:cubicBezTo>
                    <a:pt x="0" y="30"/>
                    <a:pt x="29" y="0"/>
                    <a:pt x="66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1013" y="0"/>
                    <a:pt x="1043" y="30"/>
                    <a:pt x="1043" y="66"/>
                  </a:cubicBezTo>
                  <a:cubicBezTo>
                    <a:pt x="1043" y="331"/>
                    <a:pt x="1043" y="331"/>
                    <a:pt x="1043" y="331"/>
                  </a:cubicBezTo>
                  <a:cubicBezTo>
                    <a:pt x="1043" y="367"/>
                    <a:pt x="1013" y="397"/>
                    <a:pt x="977" y="397"/>
                  </a:cubicBezTo>
                  <a:cubicBezTo>
                    <a:pt x="66" y="397"/>
                    <a:pt x="66" y="397"/>
                    <a:pt x="66" y="397"/>
                  </a:cubicBezTo>
                  <a:cubicBezTo>
                    <a:pt x="29" y="397"/>
                    <a:pt x="0" y="367"/>
                    <a:pt x="0" y="331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3" name="Line 73">
              <a:extLst>
                <a:ext uri="{FF2B5EF4-FFF2-40B4-BE49-F238E27FC236}">
                  <a16:creationId xmlns:a16="http://schemas.microsoft.com/office/drawing/2014/main" id="{6CD3F700-B8CF-4015-AD44-A8D5CF7186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6084" y="2582068"/>
              <a:ext cx="375812" cy="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4" name="Oval 74">
              <a:extLst>
                <a:ext uri="{FF2B5EF4-FFF2-40B4-BE49-F238E27FC236}">
                  <a16:creationId xmlns:a16="http://schemas.microsoft.com/office/drawing/2014/main" id="{A5440E55-59AC-4343-BBE5-C010536FA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502" y="2528803"/>
              <a:ext cx="106529" cy="10652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5" name="Oval 75">
              <a:extLst>
                <a:ext uri="{FF2B5EF4-FFF2-40B4-BE49-F238E27FC236}">
                  <a16:creationId xmlns:a16="http://schemas.microsoft.com/office/drawing/2014/main" id="{2BDB89D3-630A-4844-9B8B-E1BB7E667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696" y="2550997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6" name="Oval 76">
              <a:extLst>
                <a:ext uri="{FF2B5EF4-FFF2-40B4-BE49-F238E27FC236}">
                  <a16:creationId xmlns:a16="http://schemas.microsoft.com/office/drawing/2014/main" id="{30FF9D01-8E48-4C85-91C9-0E34B6129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9345" y="2548038"/>
              <a:ext cx="66581" cy="66580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7" name="Oval 77">
              <a:extLst>
                <a:ext uri="{FF2B5EF4-FFF2-40B4-BE49-F238E27FC236}">
                  <a16:creationId xmlns:a16="http://schemas.microsoft.com/office/drawing/2014/main" id="{A5D8FDF0-C902-40B6-A098-AB8A41A35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2661" y="2562834"/>
              <a:ext cx="39949" cy="384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8" name="Freeform 78">
              <a:extLst>
                <a:ext uri="{FF2B5EF4-FFF2-40B4-BE49-F238E27FC236}">
                  <a16:creationId xmlns:a16="http://schemas.microsoft.com/office/drawing/2014/main" id="{D868D9B3-5D6A-4841-B52B-4252CADCB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218" y="2950483"/>
              <a:ext cx="1155549" cy="439434"/>
            </a:xfrm>
            <a:custGeom>
              <a:avLst/>
              <a:gdLst>
                <a:gd name="T0" fmla="*/ 0 w 1043"/>
                <a:gd name="T1" fmla="*/ 66 h 397"/>
                <a:gd name="T2" fmla="*/ 66 w 1043"/>
                <a:gd name="T3" fmla="*/ 0 h 397"/>
                <a:gd name="T4" fmla="*/ 977 w 1043"/>
                <a:gd name="T5" fmla="*/ 0 h 397"/>
                <a:gd name="T6" fmla="*/ 1043 w 1043"/>
                <a:gd name="T7" fmla="*/ 66 h 397"/>
                <a:gd name="T8" fmla="*/ 1043 w 1043"/>
                <a:gd name="T9" fmla="*/ 331 h 397"/>
                <a:gd name="T10" fmla="*/ 977 w 1043"/>
                <a:gd name="T11" fmla="*/ 397 h 397"/>
                <a:gd name="T12" fmla="*/ 66 w 1043"/>
                <a:gd name="T13" fmla="*/ 397 h 397"/>
                <a:gd name="T14" fmla="*/ 0 w 1043"/>
                <a:gd name="T15" fmla="*/ 331 h 397"/>
                <a:gd name="T16" fmla="*/ 0 w 1043"/>
                <a:gd name="T17" fmla="*/ 66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397">
                  <a:moveTo>
                    <a:pt x="0" y="66"/>
                  </a:moveTo>
                  <a:cubicBezTo>
                    <a:pt x="0" y="30"/>
                    <a:pt x="29" y="0"/>
                    <a:pt x="66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1013" y="0"/>
                    <a:pt x="1043" y="30"/>
                    <a:pt x="1043" y="66"/>
                  </a:cubicBezTo>
                  <a:cubicBezTo>
                    <a:pt x="1043" y="331"/>
                    <a:pt x="1043" y="331"/>
                    <a:pt x="1043" y="331"/>
                  </a:cubicBezTo>
                  <a:cubicBezTo>
                    <a:pt x="1043" y="367"/>
                    <a:pt x="1013" y="397"/>
                    <a:pt x="977" y="397"/>
                  </a:cubicBezTo>
                  <a:cubicBezTo>
                    <a:pt x="66" y="397"/>
                    <a:pt x="66" y="397"/>
                    <a:pt x="66" y="397"/>
                  </a:cubicBezTo>
                  <a:cubicBezTo>
                    <a:pt x="29" y="397"/>
                    <a:pt x="0" y="367"/>
                    <a:pt x="0" y="331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9" name="Line 79">
              <a:extLst>
                <a:ext uri="{FF2B5EF4-FFF2-40B4-BE49-F238E27FC236}">
                  <a16:creationId xmlns:a16="http://schemas.microsoft.com/office/drawing/2014/main" id="{3D8724BA-4B74-4376-BBEE-96FA641F85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6084" y="3165021"/>
              <a:ext cx="375812" cy="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0" name="Oval 80">
              <a:extLst>
                <a:ext uri="{FF2B5EF4-FFF2-40B4-BE49-F238E27FC236}">
                  <a16:creationId xmlns:a16="http://schemas.microsoft.com/office/drawing/2014/main" id="{3CBC97C2-2386-41B6-8F0E-7A15957A2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502" y="3116195"/>
              <a:ext cx="106529" cy="10652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1" name="Oval 81">
              <a:extLst>
                <a:ext uri="{FF2B5EF4-FFF2-40B4-BE49-F238E27FC236}">
                  <a16:creationId xmlns:a16="http://schemas.microsoft.com/office/drawing/2014/main" id="{8713E76E-4D41-4748-96EE-0E14F1D05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696" y="3138388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2" name="Oval 82">
              <a:extLst>
                <a:ext uri="{FF2B5EF4-FFF2-40B4-BE49-F238E27FC236}">
                  <a16:creationId xmlns:a16="http://schemas.microsoft.com/office/drawing/2014/main" id="{B179A6C9-39D2-46D7-A726-AD39B4333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9345" y="3132470"/>
              <a:ext cx="66581" cy="66580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3" name="Oval 83">
              <a:extLst>
                <a:ext uri="{FF2B5EF4-FFF2-40B4-BE49-F238E27FC236}">
                  <a16:creationId xmlns:a16="http://schemas.microsoft.com/office/drawing/2014/main" id="{32E0E686-72DE-43F9-9C2C-3DA360E29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2661" y="3145787"/>
              <a:ext cx="39949" cy="399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4" name="Freeform 84">
              <a:extLst>
                <a:ext uri="{FF2B5EF4-FFF2-40B4-BE49-F238E27FC236}">
                  <a16:creationId xmlns:a16="http://schemas.microsoft.com/office/drawing/2014/main" id="{FDD839C6-8690-4BC7-A686-3D4225372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218" y="3537874"/>
              <a:ext cx="1155549" cy="439434"/>
            </a:xfrm>
            <a:custGeom>
              <a:avLst/>
              <a:gdLst>
                <a:gd name="T0" fmla="*/ 0 w 1043"/>
                <a:gd name="T1" fmla="*/ 66 h 397"/>
                <a:gd name="T2" fmla="*/ 66 w 1043"/>
                <a:gd name="T3" fmla="*/ 0 h 397"/>
                <a:gd name="T4" fmla="*/ 977 w 1043"/>
                <a:gd name="T5" fmla="*/ 0 h 397"/>
                <a:gd name="T6" fmla="*/ 1043 w 1043"/>
                <a:gd name="T7" fmla="*/ 66 h 397"/>
                <a:gd name="T8" fmla="*/ 1043 w 1043"/>
                <a:gd name="T9" fmla="*/ 331 h 397"/>
                <a:gd name="T10" fmla="*/ 977 w 1043"/>
                <a:gd name="T11" fmla="*/ 397 h 397"/>
                <a:gd name="T12" fmla="*/ 66 w 1043"/>
                <a:gd name="T13" fmla="*/ 397 h 397"/>
                <a:gd name="T14" fmla="*/ 0 w 1043"/>
                <a:gd name="T15" fmla="*/ 331 h 397"/>
                <a:gd name="T16" fmla="*/ 0 w 1043"/>
                <a:gd name="T17" fmla="*/ 66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397">
                  <a:moveTo>
                    <a:pt x="0" y="66"/>
                  </a:moveTo>
                  <a:cubicBezTo>
                    <a:pt x="0" y="30"/>
                    <a:pt x="29" y="0"/>
                    <a:pt x="66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1013" y="0"/>
                    <a:pt x="1043" y="30"/>
                    <a:pt x="1043" y="66"/>
                  </a:cubicBezTo>
                  <a:cubicBezTo>
                    <a:pt x="1043" y="331"/>
                    <a:pt x="1043" y="331"/>
                    <a:pt x="1043" y="331"/>
                  </a:cubicBezTo>
                  <a:cubicBezTo>
                    <a:pt x="1043" y="367"/>
                    <a:pt x="1013" y="397"/>
                    <a:pt x="977" y="397"/>
                  </a:cubicBezTo>
                  <a:cubicBezTo>
                    <a:pt x="66" y="397"/>
                    <a:pt x="66" y="397"/>
                    <a:pt x="66" y="397"/>
                  </a:cubicBezTo>
                  <a:cubicBezTo>
                    <a:pt x="29" y="397"/>
                    <a:pt x="0" y="367"/>
                    <a:pt x="0" y="331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5" name="Line 85">
              <a:extLst>
                <a:ext uri="{FF2B5EF4-FFF2-40B4-BE49-F238E27FC236}">
                  <a16:creationId xmlns:a16="http://schemas.microsoft.com/office/drawing/2014/main" id="{8F2A35B7-1284-4CF3-BD1E-54618060D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6084" y="3756851"/>
              <a:ext cx="375812" cy="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6" name="Oval 86">
              <a:extLst>
                <a:ext uri="{FF2B5EF4-FFF2-40B4-BE49-F238E27FC236}">
                  <a16:creationId xmlns:a16="http://schemas.microsoft.com/office/drawing/2014/main" id="{55F1424E-0286-4BCC-93A2-7246389E0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502" y="3703587"/>
              <a:ext cx="106529" cy="10652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7" name="Oval 87">
              <a:extLst>
                <a:ext uri="{FF2B5EF4-FFF2-40B4-BE49-F238E27FC236}">
                  <a16:creationId xmlns:a16="http://schemas.microsoft.com/office/drawing/2014/main" id="{18DCC338-DC25-4275-80DB-53CC5BDA5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696" y="3725781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8" name="Oval 88">
              <a:extLst>
                <a:ext uri="{FF2B5EF4-FFF2-40B4-BE49-F238E27FC236}">
                  <a16:creationId xmlns:a16="http://schemas.microsoft.com/office/drawing/2014/main" id="{2BE3C175-E082-4F7D-9F95-928DB1F15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9345" y="3724301"/>
              <a:ext cx="66581" cy="66580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9" name="Oval 89">
              <a:extLst>
                <a:ext uri="{FF2B5EF4-FFF2-40B4-BE49-F238E27FC236}">
                  <a16:creationId xmlns:a16="http://schemas.microsoft.com/office/drawing/2014/main" id="{96906261-4CF2-4965-9058-1C5138413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2661" y="3739096"/>
              <a:ext cx="39949" cy="384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0" name="Oval 90">
              <a:extLst>
                <a:ext uri="{FF2B5EF4-FFF2-40B4-BE49-F238E27FC236}">
                  <a16:creationId xmlns:a16="http://schemas.microsoft.com/office/drawing/2014/main" id="{354CCABA-68B1-43CE-96E9-96AA0658C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9314" y="1954728"/>
              <a:ext cx="66581" cy="65101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1" name="Oval 91">
              <a:extLst>
                <a:ext uri="{FF2B5EF4-FFF2-40B4-BE49-F238E27FC236}">
                  <a16:creationId xmlns:a16="http://schemas.microsoft.com/office/drawing/2014/main" id="{D29236C4-6CD8-4791-8955-5B3C67CFD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2629" y="1968044"/>
              <a:ext cx="38469" cy="384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2" name="Oval 92">
              <a:extLst>
                <a:ext uri="{FF2B5EF4-FFF2-40B4-BE49-F238E27FC236}">
                  <a16:creationId xmlns:a16="http://schemas.microsoft.com/office/drawing/2014/main" id="{BC480F77-F7D5-4A97-B09B-406581702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2005" y="1954728"/>
              <a:ext cx="66581" cy="65101"/>
            </a:xfrm>
            <a:prstGeom prst="ellipse">
              <a:avLst/>
            </a:prstGeom>
            <a:solidFill>
              <a:srgbClr val="4F8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3" name="Oval 93">
              <a:extLst>
                <a:ext uri="{FF2B5EF4-FFF2-40B4-BE49-F238E27FC236}">
                  <a16:creationId xmlns:a16="http://schemas.microsoft.com/office/drawing/2014/main" id="{2A706F2C-7109-4DE1-8D33-45745FDD8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5322" y="1968044"/>
              <a:ext cx="39949" cy="384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" name="Oval 94">
              <a:extLst>
                <a:ext uri="{FF2B5EF4-FFF2-40B4-BE49-F238E27FC236}">
                  <a16:creationId xmlns:a16="http://schemas.microsoft.com/office/drawing/2014/main" id="{2C4F3603-392A-43A0-8827-F301D13EC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1285" y="2824718"/>
              <a:ext cx="106529" cy="10652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5" name="Oval 95">
              <a:extLst>
                <a:ext uri="{FF2B5EF4-FFF2-40B4-BE49-F238E27FC236}">
                  <a16:creationId xmlns:a16="http://schemas.microsoft.com/office/drawing/2014/main" id="{6564B4B4-764A-40B8-AEB0-7159C46D6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3479" y="2846912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6" name="Oval 96">
              <a:extLst>
                <a:ext uri="{FF2B5EF4-FFF2-40B4-BE49-F238E27FC236}">
                  <a16:creationId xmlns:a16="http://schemas.microsoft.com/office/drawing/2014/main" id="{FC6D85DF-2A8F-45B9-BD3D-A5F9010D1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1285" y="3315938"/>
              <a:ext cx="106529" cy="10652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7" name="Oval 97">
              <a:extLst>
                <a:ext uri="{FF2B5EF4-FFF2-40B4-BE49-F238E27FC236}">
                  <a16:creationId xmlns:a16="http://schemas.microsoft.com/office/drawing/2014/main" id="{446C0FA1-B246-4381-9C72-5A4232438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3479" y="3338132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8" name="Oval 98">
              <a:extLst>
                <a:ext uri="{FF2B5EF4-FFF2-40B4-BE49-F238E27FC236}">
                  <a16:creationId xmlns:a16="http://schemas.microsoft.com/office/drawing/2014/main" id="{9BE3EAC9-298F-4123-BA7B-8267FCAD42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1285" y="3805678"/>
              <a:ext cx="106529" cy="10504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9" name="Oval 99">
              <a:extLst>
                <a:ext uri="{FF2B5EF4-FFF2-40B4-BE49-F238E27FC236}">
                  <a16:creationId xmlns:a16="http://schemas.microsoft.com/office/drawing/2014/main" id="{D824A1AC-E0C1-473B-8190-039A48B94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3479" y="3826392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0" name="Oval 100">
              <a:extLst>
                <a:ext uri="{FF2B5EF4-FFF2-40B4-BE49-F238E27FC236}">
                  <a16:creationId xmlns:a16="http://schemas.microsoft.com/office/drawing/2014/main" id="{6214B5A2-EE65-4172-B691-EEB0E6B4B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3568" y="2824718"/>
              <a:ext cx="106529" cy="10652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1" name="Oval 101">
              <a:extLst>
                <a:ext uri="{FF2B5EF4-FFF2-40B4-BE49-F238E27FC236}">
                  <a16:creationId xmlns:a16="http://schemas.microsoft.com/office/drawing/2014/main" id="{3E4C67E8-6079-44D6-B1EA-15AE887DA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5762" y="2846912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2" name="Oval 102">
              <a:extLst>
                <a:ext uri="{FF2B5EF4-FFF2-40B4-BE49-F238E27FC236}">
                  <a16:creationId xmlns:a16="http://schemas.microsoft.com/office/drawing/2014/main" id="{67700844-4167-4405-A2BB-1DC072B76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3568" y="3315938"/>
              <a:ext cx="106529" cy="10652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3" name="Oval 103">
              <a:extLst>
                <a:ext uri="{FF2B5EF4-FFF2-40B4-BE49-F238E27FC236}">
                  <a16:creationId xmlns:a16="http://schemas.microsoft.com/office/drawing/2014/main" id="{36A8F411-D321-4C61-AE96-B89AC6C01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5762" y="3338132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4" name="Oval 104">
              <a:extLst>
                <a:ext uri="{FF2B5EF4-FFF2-40B4-BE49-F238E27FC236}">
                  <a16:creationId xmlns:a16="http://schemas.microsoft.com/office/drawing/2014/main" id="{7D320750-5A49-4FCD-BFAA-F2AA8A578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3568" y="3805678"/>
              <a:ext cx="106529" cy="10504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5" name="Oval 105">
              <a:extLst>
                <a:ext uri="{FF2B5EF4-FFF2-40B4-BE49-F238E27FC236}">
                  <a16:creationId xmlns:a16="http://schemas.microsoft.com/office/drawing/2014/main" id="{32E9C712-9AEC-4710-8648-4EC4305DE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5762" y="3826392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6" name="Freeform 106">
              <a:extLst>
                <a:ext uri="{FF2B5EF4-FFF2-40B4-BE49-F238E27FC236}">
                  <a16:creationId xmlns:a16="http://schemas.microsoft.com/office/drawing/2014/main" id="{4D9DD427-3C79-40D2-9305-A754320D8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6434" y="4123786"/>
              <a:ext cx="840399" cy="443873"/>
            </a:xfrm>
            <a:custGeom>
              <a:avLst/>
              <a:gdLst>
                <a:gd name="T0" fmla="*/ 0 w 759"/>
                <a:gd name="T1" fmla="*/ 66 h 401"/>
                <a:gd name="T2" fmla="*/ 67 w 759"/>
                <a:gd name="T3" fmla="*/ 0 h 401"/>
                <a:gd name="T4" fmla="*/ 692 w 759"/>
                <a:gd name="T5" fmla="*/ 0 h 401"/>
                <a:gd name="T6" fmla="*/ 759 w 759"/>
                <a:gd name="T7" fmla="*/ 66 h 401"/>
                <a:gd name="T8" fmla="*/ 759 w 759"/>
                <a:gd name="T9" fmla="*/ 334 h 401"/>
                <a:gd name="T10" fmla="*/ 692 w 759"/>
                <a:gd name="T11" fmla="*/ 401 h 401"/>
                <a:gd name="T12" fmla="*/ 67 w 759"/>
                <a:gd name="T13" fmla="*/ 401 h 401"/>
                <a:gd name="T14" fmla="*/ 0 w 759"/>
                <a:gd name="T15" fmla="*/ 334 h 401"/>
                <a:gd name="T16" fmla="*/ 0 w 759"/>
                <a:gd name="T17" fmla="*/ 66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401">
                  <a:moveTo>
                    <a:pt x="0" y="66"/>
                  </a:moveTo>
                  <a:cubicBezTo>
                    <a:pt x="0" y="30"/>
                    <a:pt x="30" y="0"/>
                    <a:pt x="67" y="0"/>
                  </a:cubicBezTo>
                  <a:cubicBezTo>
                    <a:pt x="692" y="0"/>
                    <a:pt x="692" y="0"/>
                    <a:pt x="692" y="0"/>
                  </a:cubicBezTo>
                  <a:cubicBezTo>
                    <a:pt x="729" y="0"/>
                    <a:pt x="759" y="30"/>
                    <a:pt x="759" y="66"/>
                  </a:cubicBezTo>
                  <a:cubicBezTo>
                    <a:pt x="759" y="334"/>
                    <a:pt x="759" y="334"/>
                    <a:pt x="759" y="334"/>
                  </a:cubicBezTo>
                  <a:cubicBezTo>
                    <a:pt x="759" y="371"/>
                    <a:pt x="729" y="401"/>
                    <a:pt x="692" y="401"/>
                  </a:cubicBezTo>
                  <a:cubicBezTo>
                    <a:pt x="67" y="401"/>
                    <a:pt x="67" y="401"/>
                    <a:pt x="67" y="401"/>
                  </a:cubicBezTo>
                  <a:cubicBezTo>
                    <a:pt x="30" y="401"/>
                    <a:pt x="0" y="371"/>
                    <a:pt x="0" y="334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7" name="Line 107">
              <a:extLst>
                <a:ext uri="{FF2B5EF4-FFF2-40B4-BE49-F238E27FC236}">
                  <a16:creationId xmlns:a16="http://schemas.microsoft.com/office/drawing/2014/main" id="{1B6B0020-F49D-4CB4-96C4-D1E31BC79D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6833" y="4345723"/>
              <a:ext cx="3497717" cy="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8" name="Oval 108">
              <a:extLst>
                <a:ext uri="{FF2B5EF4-FFF2-40B4-BE49-F238E27FC236}">
                  <a16:creationId xmlns:a16="http://schemas.microsoft.com/office/drawing/2014/main" id="{88770908-71C6-4EC1-9674-7F4042F64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6212" y="4311693"/>
              <a:ext cx="66581" cy="66580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9" name="Oval 109">
              <a:extLst>
                <a:ext uri="{FF2B5EF4-FFF2-40B4-BE49-F238E27FC236}">
                  <a16:creationId xmlns:a16="http://schemas.microsoft.com/office/drawing/2014/main" id="{124A9A92-150F-4489-BB32-ADC5E4D76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9529" y="4326489"/>
              <a:ext cx="39949" cy="384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0" name="Oval 110">
              <a:extLst>
                <a:ext uri="{FF2B5EF4-FFF2-40B4-BE49-F238E27FC236}">
                  <a16:creationId xmlns:a16="http://schemas.microsoft.com/office/drawing/2014/main" id="{BB8FD268-56FC-4D61-8391-10C155AA7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9314" y="4311693"/>
              <a:ext cx="66581" cy="66580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1" name="Oval 111">
              <a:extLst>
                <a:ext uri="{FF2B5EF4-FFF2-40B4-BE49-F238E27FC236}">
                  <a16:creationId xmlns:a16="http://schemas.microsoft.com/office/drawing/2014/main" id="{5E449D42-B92D-4B54-B116-35C2F5E46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2629" y="4326489"/>
              <a:ext cx="38469" cy="384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2" name="Oval 112">
              <a:extLst>
                <a:ext uri="{FF2B5EF4-FFF2-40B4-BE49-F238E27FC236}">
                  <a16:creationId xmlns:a16="http://schemas.microsoft.com/office/drawing/2014/main" id="{9C96303C-F81D-4820-A9D9-F0E09B9BA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2005" y="4311693"/>
              <a:ext cx="66581" cy="66580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3" name="Oval 113">
              <a:extLst>
                <a:ext uri="{FF2B5EF4-FFF2-40B4-BE49-F238E27FC236}">
                  <a16:creationId xmlns:a16="http://schemas.microsoft.com/office/drawing/2014/main" id="{D14C86C6-F30D-41CC-A1E6-A44CE6F7B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5322" y="4326489"/>
              <a:ext cx="39949" cy="384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4" name="Oval 114">
              <a:extLst>
                <a:ext uri="{FF2B5EF4-FFF2-40B4-BE49-F238E27FC236}">
                  <a16:creationId xmlns:a16="http://schemas.microsoft.com/office/drawing/2014/main" id="{2D5EFDCB-1EDE-4381-B3EF-830891780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1285" y="4292458"/>
              <a:ext cx="106529" cy="10652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5" name="Oval 115">
              <a:extLst>
                <a:ext uri="{FF2B5EF4-FFF2-40B4-BE49-F238E27FC236}">
                  <a16:creationId xmlns:a16="http://schemas.microsoft.com/office/drawing/2014/main" id="{8C155E38-2DD3-4EEA-B67F-F89EBC971B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3479" y="4314652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6" name="Oval 116">
              <a:extLst>
                <a:ext uri="{FF2B5EF4-FFF2-40B4-BE49-F238E27FC236}">
                  <a16:creationId xmlns:a16="http://schemas.microsoft.com/office/drawing/2014/main" id="{6FB83584-3AA3-459D-A3C2-4A0201125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3568" y="4292458"/>
              <a:ext cx="106529" cy="10652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7" name="Oval 117">
              <a:extLst>
                <a:ext uri="{FF2B5EF4-FFF2-40B4-BE49-F238E27FC236}">
                  <a16:creationId xmlns:a16="http://schemas.microsoft.com/office/drawing/2014/main" id="{92BCA554-FDA0-4797-B07E-8AA56D5C7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5762" y="4314652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167409D-59C1-4CC3-89E9-C9FBDB466B32}"/>
              </a:ext>
            </a:extLst>
          </p:cNvPr>
          <p:cNvGrpSpPr/>
          <p:nvPr/>
        </p:nvGrpSpPr>
        <p:grpSpPr>
          <a:xfrm>
            <a:off x="4323706" y="2715154"/>
            <a:ext cx="2777165" cy="1843553"/>
            <a:chOff x="2012616" y="5608636"/>
            <a:chExt cx="2979739" cy="19780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9" name="Freeform 5">
              <a:extLst>
                <a:ext uri="{FF2B5EF4-FFF2-40B4-BE49-F238E27FC236}">
                  <a16:creationId xmlns:a16="http://schemas.microsoft.com/office/drawing/2014/main" id="{7C35DC8C-D55A-4761-AAA6-18037B74D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616" y="5614986"/>
              <a:ext cx="2979739" cy="1971676"/>
            </a:xfrm>
            <a:custGeom>
              <a:avLst/>
              <a:gdLst>
                <a:gd name="T0" fmla="*/ 1191 w 2538"/>
                <a:gd name="T1" fmla="*/ 0 h 1680"/>
                <a:gd name="T2" fmla="*/ 804 w 2538"/>
                <a:gd name="T3" fmla="*/ 347 h 1680"/>
                <a:gd name="T4" fmla="*/ 394 w 2538"/>
                <a:gd name="T5" fmla="*/ 428 h 1680"/>
                <a:gd name="T6" fmla="*/ 435 w 2538"/>
                <a:gd name="T7" fmla="*/ 844 h 1680"/>
                <a:gd name="T8" fmla="*/ 117 w 2538"/>
                <a:gd name="T9" fmla="*/ 855 h 1680"/>
                <a:gd name="T10" fmla="*/ 21 w 2538"/>
                <a:gd name="T11" fmla="*/ 1159 h 1680"/>
                <a:gd name="T12" fmla="*/ 269 w 2538"/>
                <a:gd name="T13" fmla="*/ 1396 h 1680"/>
                <a:gd name="T14" fmla="*/ 510 w 2538"/>
                <a:gd name="T15" fmla="*/ 1382 h 1680"/>
                <a:gd name="T16" fmla="*/ 643 w 2538"/>
                <a:gd name="T17" fmla="*/ 1522 h 1680"/>
                <a:gd name="T18" fmla="*/ 1077 w 2538"/>
                <a:gd name="T19" fmla="*/ 1655 h 1680"/>
                <a:gd name="T20" fmla="*/ 1472 w 2538"/>
                <a:gd name="T21" fmla="*/ 1437 h 1680"/>
                <a:gd name="T22" fmla="*/ 1913 w 2538"/>
                <a:gd name="T23" fmla="*/ 1633 h 1680"/>
                <a:gd name="T24" fmla="*/ 2191 w 2538"/>
                <a:gd name="T25" fmla="*/ 1238 h 1680"/>
                <a:gd name="T26" fmla="*/ 2484 w 2538"/>
                <a:gd name="T27" fmla="*/ 1082 h 1680"/>
                <a:gd name="T28" fmla="*/ 2442 w 2538"/>
                <a:gd name="T29" fmla="*/ 753 h 1680"/>
                <a:gd name="T30" fmla="*/ 2119 w 2538"/>
                <a:gd name="T31" fmla="*/ 675 h 1680"/>
                <a:gd name="T32" fmla="*/ 1962 w 2538"/>
                <a:gd name="T33" fmla="*/ 354 h 1680"/>
                <a:gd name="T34" fmla="*/ 1607 w 2538"/>
                <a:gd name="T35" fmla="*/ 313 h 1680"/>
                <a:gd name="T36" fmla="*/ 1207 w 2538"/>
                <a:gd name="T37" fmla="*/ 0 h 1680"/>
                <a:gd name="T38" fmla="*/ 1191 w 2538"/>
                <a:gd name="T39" fmla="*/ 0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38" h="1680">
                  <a:moveTo>
                    <a:pt x="1191" y="0"/>
                  </a:moveTo>
                  <a:cubicBezTo>
                    <a:pt x="1003" y="8"/>
                    <a:pt x="832" y="162"/>
                    <a:pt x="804" y="347"/>
                  </a:cubicBezTo>
                  <a:cubicBezTo>
                    <a:pt x="673" y="269"/>
                    <a:pt x="485" y="306"/>
                    <a:pt x="394" y="428"/>
                  </a:cubicBezTo>
                  <a:cubicBezTo>
                    <a:pt x="303" y="551"/>
                    <a:pt x="322" y="742"/>
                    <a:pt x="435" y="844"/>
                  </a:cubicBezTo>
                  <a:cubicBezTo>
                    <a:pt x="341" y="781"/>
                    <a:pt x="207" y="786"/>
                    <a:pt x="117" y="855"/>
                  </a:cubicBezTo>
                  <a:cubicBezTo>
                    <a:pt x="28" y="924"/>
                    <a:pt x="0" y="1048"/>
                    <a:pt x="21" y="1159"/>
                  </a:cubicBezTo>
                  <a:cubicBezTo>
                    <a:pt x="41" y="1266"/>
                    <a:pt x="112" y="1382"/>
                    <a:pt x="269" y="1396"/>
                  </a:cubicBezTo>
                  <a:cubicBezTo>
                    <a:pt x="350" y="1403"/>
                    <a:pt x="510" y="1382"/>
                    <a:pt x="510" y="1382"/>
                  </a:cubicBezTo>
                  <a:cubicBezTo>
                    <a:pt x="510" y="1382"/>
                    <a:pt x="585" y="1474"/>
                    <a:pt x="643" y="1522"/>
                  </a:cubicBezTo>
                  <a:cubicBezTo>
                    <a:pt x="763" y="1620"/>
                    <a:pt x="922" y="1668"/>
                    <a:pt x="1077" y="1655"/>
                  </a:cubicBezTo>
                  <a:cubicBezTo>
                    <a:pt x="1231" y="1643"/>
                    <a:pt x="1379" y="1561"/>
                    <a:pt x="1472" y="1437"/>
                  </a:cubicBezTo>
                  <a:cubicBezTo>
                    <a:pt x="1550" y="1593"/>
                    <a:pt x="1745" y="1680"/>
                    <a:pt x="1913" y="1633"/>
                  </a:cubicBezTo>
                  <a:cubicBezTo>
                    <a:pt x="2081" y="1587"/>
                    <a:pt x="2204" y="1412"/>
                    <a:pt x="2191" y="1238"/>
                  </a:cubicBezTo>
                  <a:cubicBezTo>
                    <a:pt x="2308" y="1252"/>
                    <a:pt x="2430" y="1187"/>
                    <a:pt x="2484" y="1082"/>
                  </a:cubicBezTo>
                  <a:cubicBezTo>
                    <a:pt x="2538" y="978"/>
                    <a:pt x="2520" y="840"/>
                    <a:pt x="2442" y="753"/>
                  </a:cubicBezTo>
                  <a:cubicBezTo>
                    <a:pt x="2363" y="665"/>
                    <a:pt x="2229" y="633"/>
                    <a:pt x="2119" y="675"/>
                  </a:cubicBezTo>
                  <a:cubicBezTo>
                    <a:pt x="2124" y="551"/>
                    <a:pt x="2063" y="426"/>
                    <a:pt x="1962" y="354"/>
                  </a:cubicBezTo>
                  <a:cubicBezTo>
                    <a:pt x="1860" y="283"/>
                    <a:pt x="1722" y="266"/>
                    <a:pt x="1607" y="313"/>
                  </a:cubicBezTo>
                  <a:cubicBezTo>
                    <a:pt x="1563" y="135"/>
                    <a:pt x="1389" y="0"/>
                    <a:pt x="1207" y="0"/>
                  </a:cubicBezTo>
                  <a:cubicBezTo>
                    <a:pt x="1201" y="0"/>
                    <a:pt x="1196" y="0"/>
                    <a:pt x="1191" y="0"/>
                  </a:cubicBezTo>
                </a:path>
              </a:pathLst>
            </a:custGeom>
            <a:solidFill>
              <a:schemeClr val="bg1">
                <a:lumMod val="95000"/>
                <a:alpha val="89804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0" name="Freeform 6">
              <a:extLst>
                <a:ext uri="{FF2B5EF4-FFF2-40B4-BE49-F238E27FC236}">
                  <a16:creationId xmlns:a16="http://schemas.microsoft.com/office/drawing/2014/main" id="{FEF27B27-0EA2-4B64-A667-B0CF7F94A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455" y="6362699"/>
              <a:ext cx="404813" cy="204788"/>
            </a:xfrm>
            <a:custGeom>
              <a:avLst/>
              <a:gdLst>
                <a:gd name="T0" fmla="*/ 0 w 344"/>
                <a:gd name="T1" fmla="*/ 71 h 174"/>
                <a:gd name="T2" fmla="*/ 323 w 344"/>
                <a:gd name="T3" fmla="*/ 148 h 174"/>
                <a:gd name="T4" fmla="*/ 344 w 344"/>
                <a:gd name="T5" fmla="*/ 174 h 174"/>
                <a:gd name="T6" fmla="*/ 304 w 344"/>
                <a:gd name="T7" fmla="*/ 116 h 174"/>
                <a:gd name="T8" fmla="*/ 0 w 344"/>
                <a:gd name="T9" fmla="*/ 32 h 174"/>
                <a:gd name="T10" fmla="*/ 0 w 344"/>
                <a:gd name="T11" fmla="*/ 7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4" h="174">
                  <a:moveTo>
                    <a:pt x="0" y="71"/>
                  </a:moveTo>
                  <a:cubicBezTo>
                    <a:pt x="110" y="28"/>
                    <a:pt x="245" y="61"/>
                    <a:pt x="323" y="148"/>
                  </a:cubicBezTo>
                  <a:cubicBezTo>
                    <a:pt x="331" y="156"/>
                    <a:pt x="337" y="165"/>
                    <a:pt x="344" y="174"/>
                  </a:cubicBezTo>
                  <a:cubicBezTo>
                    <a:pt x="333" y="153"/>
                    <a:pt x="320" y="133"/>
                    <a:pt x="304" y="116"/>
                  </a:cubicBezTo>
                  <a:cubicBezTo>
                    <a:pt x="230" y="33"/>
                    <a:pt x="106" y="0"/>
                    <a:pt x="0" y="32"/>
                  </a:cubicBezTo>
                  <a:cubicBezTo>
                    <a:pt x="1" y="45"/>
                    <a:pt x="1" y="58"/>
                    <a:pt x="0" y="7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1" name="Freeform 7">
              <a:extLst>
                <a:ext uri="{FF2B5EF4-FFF2-40B4-BE49-F238E27FC236}">
                  <a16:creationId xmlns:a16="http://schemas.microsoft.com/office/drawing/2014/main" id="{6D371B82-A442-4D7B-A343-88B158B13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679" y="5929311"/>
              <a:ext cx="538163" cy="252413"/>
            </a:xfrm>
            <a:custGeom>
              <a:avLst/>
              <a:gdLst>
                <a:gd name="T0" fmla="*/ 10 w 458"/>
                <a:gd name="T1" fmla="*/ 78 h 216"/>
                <a:gd name="T2" fmla="*/ 365 w 458"/>
                <a:gd name="T3" fmla="*/ 120 h 216"/>
                <a:gd name="T4" fmla="*/ 458 w 458"/>
                <a:gd name="T5" fmla="*/ 216 h 216"/>
                <a:gd name="T6" fmla="*/ 346 w 458"/>
                <a:gd name="T7" fmla="*/ 87 h 216"/>
                <a:gd name="T8" fmla="*/ 0 w 458"/>
                <a:gd name="T9" fmla="*/ 42 h 216"/>
                <a:gd name="T10" fmla="*/ 10 w 458"/>
                <a:gd name="T11" fmla="*/ 7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8" h="216">
                  <a:moveTo>
                    <a:pt x="10" y="78"/>
                  </a:moveTo>
                  <a:cubicBezTo>
                    <a:pt x="125" y="32"/>
                    <a:pt x="264" y="48"/>
                    <a:pt x="365" y="120"/>
                  </a:cubicBezTo>
                  <a:cubicBezTo>
                    <a:pt x="402" y="146"/>
                    <a:pt x="433" y="179"/>
                    <a:pt x="458" y="216"/>
                  </a:cubicBezTo>
                  <a:cubicBezTo>
                    <a:pt x="431" y="165"/>
                    <a:pt x="392" y="121"/>
                    <a:pt x="346" y="87"/>
                  </a:cubicBezTo>
                  <a:cubicBezTo>
                    <a:pt x="247" y="17"/>
                    <a:pt x="113" y="0"/>
                    <a:pt x="0" y="42"/>
                  </a:cubicBezTo>
                  <a:cubicBezTo>
                    <a:pt x="4" y="54"/>
                    <a:pt x="7" y="66"/>
                    <a:pt x="10" y="7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" name="Freeform 8">
              <a:extLst>
                <a:ext uri="{FF2B5EF4-FFF2-40B4-BE49-F238E27FC236}">
                  <a16:creationId xmlns:a16="http://schemas.microsoft.com/office/drawing/2014/main" id="{CD214D95-9B4D-4AAC-AA0C-BB8B92D73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616" y="6532561"/>
              <a:ext cx="534988" cy="592138"/>
            </a:xfrm>
            <a:custGeom>
              <a:avLst/>
              <a:gdLst>
                <a:gd name="T0" fmla="*/ 40 w 455"/>
                <a:gd name="T1" fmla="*/ 410 h 504"/>
                <a:gd name="T2" fmla="*/ 137 w 455"/>
                <a:gd name="T3" fmla="*/ 105 h 504"/>
                <a:gd name="T4" fmla="*/ 455 w 455"/>
                <a:gd name="T5" fmla="*/ 95 h 504"/>
                <a:gd name="T6" fmla="*/ 415 w 455"/>
                <a:gd name="T7" fmla="*/ 50 h 504"/>
                <a:gd name="T8" fmla="*/ 117 w 455"/>
                <a:gd name="T9" fmla="*/ 73 h 504"/>
                <a:gd name="T10" fmla="*/ 21 w 455"/>
                <a:gd name="T11" fmla="*/ 377 h 504"/>
                <a:gd name="T12" fmla="*/ 72 w 455"/>
                <a:gd name="T13" fmla="*/ 504 h 504"/>
                <a:gd name="T14" fmla="*/ 40 w 455"/>
                <a:gd name="T15" fmla="*/ 41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504">
                  <a:moveTo>
                    <a:pt x="40" y="410"/>
                  </a:moveTo>
                  <a:cubicBezTo>
                    <a:pt x="20" y="298"/>
                    <a:pt x="47" y="174"/>
                    <a:pt x="137" y="105"/>
                  </a:cubicBezTo>
                  <a:cubicBezTo>
                    <a:pt x="227" y="36"/>
                    <a:pt x="361" y="31"/>
                    <a:pt x="455" y="95"/>
                  </a:cubicBezTo>
                  <a:cubicBezTo>
                    <a:pt x="440" y="81"/>
                    <a:pt x="426" y="66"/>
                    <a:pt x="415" y="50"/>
                  </a:cubicBezTo>
                  <a:cubicBezTo>
                    <a:pt x="323" y="0"/>
                    <a:pt x="201" y="9"/>
                    <a:pt x="117" y="73"/>
                  </a:cubicBezTo>
                  <a:cubicBezTo>
                    <a:pt x="28" y="142"/>
                    <a:pt x="0" y="266"/>
                    <a:pt x="21" y="377"/>
                  </a:cubicBezTo>
                  <a:cubicBezTo>
                    <a:pt x="29" y="420"/>
                    <a:pt x="45" y="465"/>
                    <a:pt x="72" y="504"/>
                  </a:cubicBezTo>
                  <a:cubicBezTo>
                    <a:pt x="56" y="473"/>
                    <a:pt x="46" y="441"/>
                    <a:pt x="40" y="410"/>
                  </a:cubicBezTo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3" name="Freeform 9">
              <a:extLst>
                <a:ext uri="{FF2B5EF4-FFF2-40B4-BE49-F238E27FC236}">
                  <a16:creationId xmlns:a16="http://schemas.microsoft.com/office/drawing/2014/main" id="{151BFFA4-4F1E-447F-9ACA-4589F34F8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4091" y="5608636"/>
              <a:ext cx="1474788" cy="939800"/>
            </a:xfrm>
            <a:custGeom>
              <a:avLst/>
              <a:gdLst>
                <a:gd name="T0" fmla="*/ 97 w 1256"/>
                <a:gd name="T1" fmla="*/ 467 h 801"/>
                <a:gd name="T2" fmla="*/ 507 w 1256"/>
                <a:gd name="T3" fmla="*/ 386 h 801"/>
                <a:gd name="T4" fmla="*/ 894 w 1256"/>
                <a:gd name="T5" fmla="*/ 39 h 801"/>
                <a:gd name="T6" fmla="*/ 1256 w 1256"/>
                <a:gd name="T7" fmla="*/ 229 h 801"/>
                <a:gd name="T8" fmla="*/ 875 w 1256"/>
                <a:gd name="T9" fmla="*/ 6 h 801"/>
                <a:gd name="T10" fmla="*/ 488 w 1256"/>
                <a:gd name="T11" fmla="*/ 353 h 801"/>
                <a:gd name="T12" fmla="*/ 78 w 1256"/>
                <a:gd name="T13" fmla="*/ 434 h 801"/>
                <a:gd name="T14" fmla="*/ 76 w 1256"/>
                <a:gd name="T15" fmla="*/ 801 h 801"/>
                <a:gd name="T16" fmla="*/ 97 w 1256"/>
                <a:gd name="T17" fmla="*/ 467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6" h="801">
                  <a:moveTo>
                    <a:pt x="97" y="467"/>
                  </a:moveTo>
                  <a:cubicBezTo>
                    <a:pt x="188" y="344"/>
                    <a:pt x="376" y="307"/>
                    <a:pt x="507" y="386"/>
                  </a:cubicBezTo>
                  <a:cubicBezTo>
                    <a:pt x="536" y="200"/>
                    <a:pt x="707" y="47"/>
                    <a:pt x="894" y="39"/>
                  </a:cubicBezTo>
                  <a:cubicBezTo>
                    <a:pt x="1037" y="33"/>
                    <a:pt x="1177" y="111"/>
                    <a:pt x="1256" y="229"/>
                  </a:cubicBezTo>
                  <a:cubicBezTo>
                    <a:pt x="1183" y="93"/>
                    <a:pt x="1030" y="0"/>
                    <a:pt x="875" y="6"/>
                  </a:cubicBezTo>
                  <a:cubicBezTo>
                    <a:pt x="687" y="14"/>
                    <a:pt x="516" y="168"/>
                    <a:pt x="488" y="353"/>
                  </a:cubicBezTo>
                  <a:cubicBezTo>
                    <a:pt x="357" y="275"/>
                    <a:pt x="169" y="312"/>
                    <a:pt x="78" y="434"/>
                  </a:cubicBezTo>
                  <a:cubicBezTo>
                    <a:pt x="0" y="539"/>
                    <a:pt x="3" y="694"/>
                    <a:pt x="76" y="801"/>
                  </a:cubicBezTo>
                  <a:cubicBezTo>
                    <a:pt x="23" y="697"/>
                    <a:pt x="27" y="562"/>
                    <a:pt x="97" y="4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210" name="Text Placeholder 2">
            <a:extLst>
              <a:ext uri="{FF2B5EF4-FFF2-40B4-BE49-F238E27FC236}">
                <a16:creationId xmlns:a16="http://schemas.microsoft.com/office/drawing/2014/main" id="{12098402-19CC-41FB-9AD3-BE1D7C051795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247926" y="1266203"/>
            <a:ext cx="1158923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11" name="Text Placeholder 2">
            <a:extLst>
              <a:ext uri="{FF2B5EF4-FFF2-40B4-BE49-F238E27FC236}">
                <a16:creationId xmlns:a16="http://schemas.microsoft.com/office/drawing/2014/main" id="{4F46A495-95B7-4289-B6F7-E59AA3F6AC70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1247926" y="1398204"/>
            <a:ext cx="1158923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12" name="Text Placeholder 2">
            <a:extLst>
              <a:ext uri="{FF2B5EF4-FFF2-40B4-BE49-F238E27FC236}">
                <a16:creationId xmlns:a16="http://schemas.microsoft.com/office/drawing/2014/main" id="{D205C4A6-9B62-49F9-8081-F94AD6EDE366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254471" y="1861780"/>
            <a:ext cx="1158923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13" name="Text Placeholder 2">
            <a:extLst>
              <a:ext uri="{FF2B5EF4-FFF2-40B4-BE49-F238E27FC236}">
                <a16:creationId xmlns:a16="http://schemas.microsoft.com/office/drawing/2014/main" id="{090F2FF5-0A64-4848-A834-70513C08A343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1254471" y="1993781"/>
            <a:ext cx="1158923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14" name="Text Placeholder 2">
            <a:extLst>
              <a:ext uri="{FF2B5EF4-FFF2-40B4-BE49-F238E27FC236}">
                <a16:creationId xmlns:a16="http://schemas.microsoft.com/office/drawing/2014/main" id="{D419284F-1D98-441A-8024-A3712FB823BC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261016" y="2446137"/>
            <a:ext cx="1158923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15" name="Text Placeholder 2">
            <a:extLst>
              <a:ext uri="{FF2B5EF4-FFF2-40B4-BE49-F238E27FC236}">
                <a16:creationId xmlns:a16="http://schemas.microsoft.com/office/drawing/2014/main" id="{636D3414-3758-476D-A061-F74E950287F5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261016" y="2578138"/>
            <a:ext cx="1158923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16" name="Text Placeholder 2">
            <a:extLst>
              <a:ext uri="{FF2B5EF4-FFF2-40B4-BE49-F238E27FC236}">
                <a16:creationId xmlns:a16="http://schemas.microsoft.com/office/drawing/2014/main" id="{0C0F0BDF-6CBC-4E1A-9A37-5246A96CB6B3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1267561" y="3030494"/>
            <a:ext cx="1158923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17" name="Text Placeholder 2">
            <a:extLst>
              <a:ext uri="{FF2B5EF4-FFF2-40B4-BE49-F238E27FC236}">
                <a16:creationId xmlns:a16="http://schemas.microsoft.com/office/drawing/2014/main" id="{DD855365-0E10-43B2-81A9-591DDD4883AD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267561" y="3162495"/>
            <a:ext cx="1158923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18" name="Text Placeholder 2">
            <a:extLst>
              <a:ext uri="{FF2B5EF4-FFF2-40B4-BE49-F238E27FC236}">
                <a16:creationId xmlns:a16="http://schemas.microsoft.com/office/drawing/2014/main" id="{872177CC-5972-49C9-9C3C-44F1C2976F0A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1274106" y="3626071"/>
            <a:ext cx="1158923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19" name="Text Placeholder 2">
            <a:extLst>
              <a:ext uri="{FF2B5EF4-FFF2-40B4-BE49-F238E27FC236}">
                <a16:creationId xmlns:a16="http://schemas.microsoft.com/office/drawing/2014/main" id="{BB00B9C2-433B-46DE-8D2F-BB329D687748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274106" y="3758072"/>
            <a:ext cx="1158923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20" name="Text Placeholder 2">
            <a:extLst>
              <a:ext uri="{FF2B5EF4-FFF2-40B4-BE49-F238E27FC236}">
                <a16:creationId xmlns:a16="http://schemas.microsoft.com/office/drawing/2014/main" id="{030FCD70-7102-4D0F-887B-4BA5F11AC991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1280651" y="4221648"/>
            <a:ext cx="1158923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21" name="Text Placeholder 2">
            <a:extLst>
              <a:ext uri="{FF2B5EF4-FFF2-40B4-BE49-F238E27FC236}">
                <a16:creationId xmlns:a16="http://schemas.microsoft.com/office/drawing/2014/main" id="{4FC067A6-2A49-41E2-BA57-79C94E019E58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280651" y="4353649"/>
            <a:ext cx="1158923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22" name="Text Placeholder 2">
            <a:extLst>
              <a:ext uri="{FF2B5EF4-FFF2-40B4-BE49-F238E27FC236}">
                <a16:creationId xmlns:a16="http://schemas.microsoft.com/office/drawing/2014/main" id="{1699F9FD-1CD3-4D33-9D4C-B7A2866DBB05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4010825" y="1239304"/>
            <a:ext cx="1294513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23" name="Text Placeholder 2">
            <a:extLst>
              <a:ext uri="{FF2B5EF4-FFF2-40B4-BE49-F238E27FC236}">
                <a16:creationId xmlns:a16="http://schemas.microsoft.com/office/drawing/2014/main" id="{5C929591-8310-4F27-8217-64B54FF7160C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4010825" y="1371305"/>
            <a:ext cx="1294513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24" name="Text Placeholder 2">
            <a:extLst>
              <a:ext uri="{FF2B5EF4-FFF2-40B4-BE49-F238E27FC236}">
                <a16:creationId xmlns:a16="http://schemas.microsoft.com/office/drawing/2014/main" id="{51134ACB-44A9-410E-8DD1-E8CF189BD085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6144712" y="1244887"/>
            <a:ext cx="1738047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25" name="Text Placeholder 2">
            <a:extLst>
              <a:ext uri="{FF2B5EF4-FFF2-40B4-BE49-F238E27FC236}">
                <a16:creationId xmlns:a16="http://schemas.microsoft.com/office/drawing/2014/main" id="{E6D30792-2FD4-40C1-AD6E-6401052585D1}"/>
              </a:ext>
            </a:extLst>
          </p:cNvPr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6144712" y="1376888"/>
            <a:ext cx="1738047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26" name="Text Placeholder 2">
            <a:extLst>
              <a:ext uri="{FF2B5EF4-FFF2-40B4-BE49-F238E27FC236}">
                <a16:creationId xmlns:a16="http://schemas.microsoft.com/office/drawing/2014/main" id="{92EA113A-820A-4531-A7DF-4FD2C84E450E}"/>
              </a:ext>
            </a:extLst>
          </p:cNvPr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4220272" y="2298213"/>
            <a:ext cx="882982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27" name="Text Placeholder 2">
            <a:extLst>
              <a:ext uri="{FF2B5EF4-FFF2-40B4-BE49-F238E27FC236}">
                <a16:creationId xmlns:a16="http://schemas.microsoft.com/office/drawing/2014/main" id="{4A959C99-6BFB-4E9B-9B43-A0A03504FA7B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4220272" y="2430214"/>
            <a:ext cx="882982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28" name="Text Placeholder 2">
            <a:extLst>
              <a:ext uri="{FF2B5EF4-FFF2-40B4-BE49-F238E27FC236}">
                <a16:creationId xmlns:a16="http://schemas.microsoft.com/office/drawing/2014/main" id="{245C6291-19B5-4848-A4D3-5F0898E2CFD5}"/>
              </a:ext>
            </a:extLst>
          </p:cNvPr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5260660" y="2298927"/>
            <a:ext cx="882982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29" name="Text Placeholder 2">
            <a:extLst>
              <a:ext uri="{FF2B5EF4-FFF2-40B4-BE49-F238E27FC236}">
                <a16:creationId xmlns:a16="http://schemas.microsoft.com/office/drawing/2014/main" id="{2DA2EB0C-8588-41F6-8CE2-825A5311D023}"/>
              </a:ext>
            </a:extLst>
          </p:cNvPr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5260660" y="2430928"/>
            <a:ext cx="882982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30" name="Text Placeholder 2">
            <a:extLst>
              <a:ext uri="{FF2B5EF4-FFF2-40B4-BE49-F238E27FC236}">
                <a16:creationId xmlns:a16="http://schemas.microsoft.com/office/drawing/2014/main" id="{95AA0889-8EEE-477F-865C-D90230943E1B}"/>
              </a:ext>
            </a:extLst>
          </p:cNvPr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6312268" y="2299641"/>
            <a:ext cx="882982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31" name="Text Placeholder 2">
            <a:extLst>
              <a:ext uri="{FF2B5EF4-FFF2-40B4-BE49-F238E27FC236}">
                <a16:creationId xmlns:a16="http://schemas.microsoft.com/office/drawing/2014/main" id="{A73D51AA-1C70-4697-9853-A1134F56F9EE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6312268" y="2431642"/>
            <a:ext cx="882982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32" name="Text Placeholder 2">
            <a:extLst>
              <a:ext uri="{FF2B5EF4-FFF2-40B4-BE49-F238E27FC236}">
                <a16:creationId xmlns:a16="http://schemas.microsoft.com/office/drawing/2014/main" id="{75723CB1-AAE4-4878-AC8C-FE0524503F59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3023176" y="2732953"/>
            <a:ext cx="832900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33" name="Text Placeholder 2">
            <a:extLst>
              <a:ext uri="{FF2B5EF4-FFF2-40B4-BE49-F238E27FC236}">
                <a16:creationId xmlns:a16="http://schemas.microsoft.com/office/drawing/2014/main" id="{0C8428AA-7641-47BE-9CD9-A1E3B24D646A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3023176" y="2864954"/>
            <a:ext cx="832900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34" name="Text Placeholder 2">
            <a:extLst>
              <a:ext uri="{FF2B5EF4-FFF2-40B4-BE49-F238E27FC236}">
                <a16:creationId xmlns:a16="http://schemas.microsoft.com/office/drawing/2014/main" id="{DD903E48-9DA9-45B2-A7CE-5D804AE75E44}"/>
              </a:ext>
            </a:extLst>
          </p:cNvPr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3023176" y="3230995"/>
            <a:ext cx="832900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35" name="Text Placeholder 2">
            <a:extLst>
              <a:ext uri="{FF2B5EF4-FFF2-40B4-BE49-F238E27FC236}">
                <a16:creationId xmlns:a16="http://schemas.microsoft.com/office/drawing/2014/main" id="{01CF6434-6E0D-4DC3-BB57-FFD4B44F9CBB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3023176" y="3362996"/>
            <a:ext cx="832900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36" name="Text Placeholder 2">
            <a:extLst>
              <a:ext uri="{FF2B5EF4-FFF2-40B4-BE49-F238E27FC236}">
                <a16:creationId xmlns:a16="http://schemas.microsoft.com/office/drawing/2014/main" id="{87174DDF-A326-41F5-9CED-9726016E3285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3023176" y="3729037"/>
            <a:ext cx="832900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37" name="Text Placeholder 2">
            <a:extLst>
              <a:ext uri="{FF2B5EF4-FFF2-40B4-BE49-F238E27FC236}">
                <a16:creationId xmlns:a16="http://schemas.microsoft.com/office/drawing/2014/main" id="{0E75873C-9970-45F5-918F-29420BC514DF}"/>
              </a:ext>
            </a:extLst>
          </p:cNvPr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3023176" y="3861038"/>
            <a:ext cx="832900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38" name="Text Placeholder 2">
            <a:extLst>
              <a:ext uri="{FF2B5EF4-FFF2-40B4-BE49-F238E27FC236}">
                <a16:creationId xmlns:a16="http://schemas.microsoft.com/office/drawing/2014/main" id="{13CD5595-2C17-4E89-BEFE-ACC0FF8F7AB5}"/>
              </a:ext>
            </a:extLst>
          </p:cNvPr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3023176" y="4221469"/>
            <a:ext cx="832900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39" name="Text Placeholder 2">
            <a:extLst>
              <a:ext uri="{FF2B5EF4-FFF2-40B4-BE49-F238E27FC236}">
                <a16:creationId xmlns:a16="http://schemas.microsoft.com/office/drawing/2014/main" id="{DC672AC9-3172-4E3C-891E-6E1D39DBBF25}"/>
              </a:ext>
            </a:extLst>
          </p:cNvPr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3023176" y="4353470"/>
            <a:ext cx="832900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40" name="Text Placeholder 2">
            <a:extLst>
              <a:ext uri="{FF2B5EF4-FFF2-40B4-BE49-F238E27FC236}">
                <a16:creationId xmlns:a16="http://schemas.microsoft.com/office/drawing/2014/main" id="{5DE97650-8972-415B-8D48-908DDAADFAAC}"/>
              </a:ext>
            </a:extLst>
          </p:cNvPr>
          <p:cNvSpPr>
            <a:spLocks noGrp="1"/>
          </p:cNvSpPr>
          <p:nvPr userDrawn="1">
            <p:ph type="body" sz="quarter" idx="49" hasCustomPrompt="1"/>
          </p:nvPr>
        </p:nvSpPr>
        <p:spPr>
          <a:xfrm rot="16200000">
            <a:off x="6394367" y="3334721"/>
            <a:ext cx="2325569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41" name="Text Placeholder 2">
            <a:extLst>
              <a:ext uri="{FF2B5EF4-FFF2-40B4-BE49-F238E27FC236}">
                <a16:creationId xmlns:a16="http://schemas.microsoft.com/office/drawing/2014/main" id="{EBF15F73-C5CE-49FC-B510-4CC5BB0A22CA}"/>
              </a:ext>
            </a:extLst>
          </p:cNvPr>
          <p:cNvSpPr>
            <a:spLocks noGrp="1"/>
          </p:cNvSpPr>
          <p:nvPr userDrawn="1">
            <p:ph type="body" sz="quarter" idx="50" hasCustomPrompt="1"/>
          </p:nvPr>
        </p:nvSpPr>
        <p:spPr>
          <a:xfrm rot="16200000">
            <a:off x="6529933" y="3309880"/>
            <a:ext cx="2325569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42" name="Text Placeholder 2">
            <a:extLst>
              <a:ext uri="{FF2B5EF4-FFF2-40B4-BE49-F238E27FC236}">
                <a16:creationId xmlns:a16="http://schemas.microsoft.com/office/drawing/2014/main" id="{73774580-5D6D-4E82-B3D9-149A723A8F06}"/>
              </a:ext>
            </a:extLst>
          </p:cNvPr>
          <p:cNvSpPr>
            <a:spLocks noGrp="1"/>
          </p:cNvSpPr>
          <p:nvPr userDrawn="1">
            <p:ph type="body" sz="quarter" idx="51" hasCustomPrompt="1"/>
          </p:nvPr>
        </p:nvSpPr>
        <p:spPr>
          <a:xfrm>
            <a:off x="4683118" y="3354120"/>
            <a:ext cx="2091438" cy="51362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="0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A1C081-DD7D-4DA8-954E-6871424B79EB}"/>
              </a:ext>
            </a:extLst>
          </p:cNvPr>
          <p:cNvSpPr>
            <a:spLocks noGrp="1"/>
          </p:cNvSpPr>
          <p:nvPr userDrawn="1">
            <p:ph type="sldNum" sz="quarter" idx="52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244" name="Text Placeholder 3">
            <a:extLst>
              <a:ext uri="{FF2B5EF4-FFF2-40B4-BE49-F238E27FC236}">
                <a16:creationId xmlns:a16="http://schemas.microsoft.com/office/drawing/2014/main" id="{003A4C0C-B795-4F04-B2C2-BDA8E01B792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247" name="Text Placeholder 15">
            <a:extLst>
              <a:ext uri="{FF2B5EF4-FFF2-40B4-BE49-F238E27FC236}">
                <a16:creationId xmlns:a16="http://schemas.microsoft.com/office/drawing/2014/main" id="{494A065B-339F-471A-BD5A-FED9C49CB2D2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8000" y="634475"/>
            <a:ext cx="8388000" cy="52377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63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s_01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0" name="Group 689">
            <a:extLst>
              <a:ext uri="{FF2B5EF4-FFF2-40B4-BE49-F238E27FC236}">
                <a16:creationId xmlns:a16="http://schemas.microsoft.com/office/drawing/2014/main" id="{7F85F801-2334-4394-AAE9-F4F98A0FD87B}"/>
              </a:ext>
            </a:extLst>
          </p:cNvPr>
          <p:cNvGrpSpPr/>
          <p:nvPr userDrawn="1"/>
        </p:nvGrpSpPr>
        <p:grpSpPr>
          <a:xfrm>
            <a:off x="953030" y="1133079"/>
            <a:ext cx="7237940" cy="3070435"/>
            <a:chOff x="1256366" y="1133079"/>
            <a:chExt cx="7237940" cy="3070435"/>
          </a:xfrm>
        </p:grpSpPr>
        <p:sp>
          <p:nvSpPr>
            <p:cNvPr id="691" name="Freeform 5">
              <a:extLst>
                <a:ext uri="{FF2B5EF4-FFF2-40B4-BE49-F238E27FC236}">
                  <a16:creationId xmlns:a16="http://schemas.microsoft.com/office/drawing/2014/main" id="{B1DF77E4-2E67-4FF4-8E95-20611B034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4592" y="2079069"/>
              <a:ext cx="479714" cy="2116383"/>
            </a:xfrm>
            <a:custGeom>
              <a:avLst/>
              <a:gdLst>
                <a:gd name="T0" fmla="*/ 0 w 477"/>
                <a:gd name="T1" fmla="*/ 79 h 2105"/>
                <a:gd name="T2" fmla="*/ 79 w 477"/>
                <a:gd name="T3" fmla="*/ 0 h 2105"/>
                <a:gd name="T4" fmla="*/ 398 w 477"/>
                <a:gd name="T5" fmla="*/ 0 h 2105"/>
                <a:gd name="T6" fmla="*/ 477 w 477"/>
                <a:gd name="T7" fmla="*/ 79 h 2105"/>
                <a:gd name="T8" fmla="*/ 477 w 477"/>
                <a:gd name="T9" fmla="*/ 2025 h 2105"/>
                <a:gd name="T10" fmla="*/ 398 w 477"/>
                <a:gd name="T11" fmla="*/ 2105 h 2105"/>
                <a:gd name="T12" fmla="*/ 79 w 477"/>
                <a:gd name="T13" fmla="*/ 2105 h 2105"/>
                <a:gd name="T14" fmla="*/ 0 w 477"/>
                <a:gd name="T15" fmla="*/ 2025 h 2105"/>
                <a:gd name="T16" fmla="*/ 0 w 477"/>
                <a:gd name="T17" fmla="*/ 79 h 2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7" h="2105">
                  <a:moveTo>
                    <a:pt x="0" y="79"/>
                  </a:moveTo>
                  <a:cubicBezTo>
                    <a:pt x="0" y="36"/>
                    <a:pt x="36" y="0"/>
                    <a:pt x="79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441" y="0"/>
                    <a:pt x="477" y="36"/>
                    <a:pt x="477" y="79"/>
                  </a:cubicBezTo>
                  <a:cubicBezTo>
                    <a:pt x="477" y="2025"/>
                    <a:pt x="477" y="2025"/>
                    <a:pt x="477" y="2025"/>
                  </a:cubicBezTo>
                  <a:cubicBezTo>
                    <a:pt x="477" y="2069"/>
                    <a:pt x="441" y="2105"/>
                    <a:pt x="398" y="2105"/>
                  </a:cubicBezTo>
                  <a:cubicBezTo>
                    <a:pt x="79" y="2105"/>
                    <a:pt x="79" y="2105"/>
                    <a:pt x="79" y="2105"/>
                  </a:cubicBezTo>
                  <a:cubicBezTo>
                    <a:pt x="36" y="2105"/>
                    <a:pt x="0" y="2069"/>
                    <a:pt x="0" y="2025"/>
                  </a:cubicBezTo>
                  <a:lnTo>
                    <a:pt x="0" y="79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2" name="Freeform 9">
              <a:extLst>
                <a:ext uri="{FF2B5EF4-FFF2-40B4-BE49-F238E27FC236}">
                  <a16:creationId xmlns:a16="http://schemas.microsoft.com/office/drawing/2014/main" id="{2B746546-63CA-4DD5-802D-D0D0B95D1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067" y="2468752"/>
              <a:ext cx="763241" cy="403121"/>
            </a:xfrm>
            <a:custGeom>
              <a:avLst/>
              <a:gdLst>
                <a:gd name="T0" fmla="*/ 0 w 759"/>
                <a:gd name="T1" fmla="*/ 66 h 401"/>
                <a:gd name="T2" fmla="*/ 67 w 759"/>
                <a:gd name="T3" fmla="*/ 0 h 401"/>
                <a:gd name="T4" fmla="*/ 692 w 759"/>
                <a:gd name="T5" fmla="*/ 0 h 401"/>
                <a:gd name="T6" fmla="*/ 759 w 759"/>
                <a:gd name="T7" fmla="*/ 66 h 401"/>
                <a:gd name="T8" fmla="*/ 759 w 759"/>
                <a:gd name="T9" fmla="*/ 334 h 401"/>
                <a:gd name="T10" fmla="*/ 692 w 759"/>
                <a:gd name="T11" fmla="*/ 401 h 401"/>
                <a:gd name="T12" fmla="*/ 67 w 759"/>
                <a:gd name="T13" fmla="*/ 401 h 401"/>
                <a:gd name="T14" fmla="*/ 0 w 759"/>
                <a:gd name="T15" fmla="*/ 334 h 401"/>
                <a:gd name="T16" fmla="*/ 0 w 759"/>
                <a:gd name="T17" fmla="*/ 66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401">
                  <a:moveTo>
                    <a:pt x="0" y="66"/>
                  </a:moveTo>
                  <a:cubicBezTo>
                    <a:pt x="0" y="29"/>
                    <a:pt x="30" y="0"/>
                    <a:pt x="67" y="0"/>
                  </a:cubicBezTo>
                  <a:cubicBezTo>
                    <a:pt x="692" y="0"/>
                    <a:pt x="692" y="0"/>
                    <a:pt x="692" y="0"/>
                  </a:cubicBezTo>
                  <a:cubicBezTo>
                    <a:pt x="729" y="0"/>
                    <a:pt x="759" y="29"/>
                    <a:pt x="759" y="66"/>
                  </a:cubicBezTo>
                  <a:cubicBezTo>
                    <a:pt x="759" y="334"/>
                    <a:pt x="759" y="334"/>
                    <a:pt x="759" y="334"/>
                  </a:cubicBezTo>
                  <a:cubicBezTo>
                    <a:pt x="759" y="371"/>
                    <a:pt x="729" y="401"/>
                    <a:pt x="692" y="401"/>
                  </a:cubicBezTo>
                  <a:cubicBezTo>
                    <a:pt x="67" y="401"/>
                    <a:pt x="67" y="401"/>
                    <a:pt x="67" y="401"/>
                  </a:cubicBezTo>
                  <a:cubicBezTo>
                    <a:pt x="30" y="401"/>
                    <a:pt x="0" y="371"/>
                    <a:pt x="0" y="334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3" name="Freeform 10">
              <a:extLst>
                <a:ext uri="{FF2B5EF4-FFF2-40B4-BE49-F238E27FC236}">
                  <a16:creationId xmlns:a16="http://schemas.microsoft.com/office/drawing/2014/main" id="{DED87D63-8C75-48D0-9251-2B97AEEA6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067" y="2912185"/>
              <a:ext cx="763241" cy="404464"/>
            </a:xfrm>
            <a:custGeom>
              <a:avLst/>
              <a:gdLst>
                <a:gd name="T0" fmla="*/ 0 w 759"/>
                <a:gd name="T1" fmla="*/ 67 h 402"/>
                <a:gd name="T2" fmla="*/ 67 w 759"/>
                <a:gd name="T3" fmla="*/ 0 h 402"/>
                <a:gd name="T4" fmla="*/ 692 w 759"/>
                <a:gd name="T5" fmla="*/ 0 h 402"/>
                <a:gd name="T6" fmla="*/ 759 w 759"/>
                <a:gd name="T7" fmla="*/ 67 h 402"/>
                <a:gd name="T8" fmla="*/ 759 w 759"/>
                <a:gd name="T9" fmla="*/ 335 h 402"/>
                <a:gd name="T10" fmla="*/ 692 w 759"/>
                <a:gd name="T11" fmla="*/ 402 h 402"/>
                <a:gd name="T12" fmla="*/ 67 w 759"/>
                <a:gd name="T13" fmla="*/ 402 h 402"/>
                <a:gd name="T14" fmla="*/ 0 w 759"/>
                <a:gd name="T15" fmla="*/ 335 h 402"/>
                <a:gd name="T16" fmla="*/ 0 w 759"/>
                <a:gd name="T17" fmla="*/ 67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402">
                  <a:moveTo>
                    <a:pt x="0" y="67"/>
                  </a:moveTo>
                  <a:cubicBezTo>
                    <a:pt x="0" y="30"/>
                    <a:pt x="30" y="0"/>
                    <a:pt x="67" y="0"/>
                  </a:cubicBezTo>
                  <a:cubicBezTo>
                    <a:pt x="692" y="0"/>
                    <a:pt x="692" y="0"/>
                    <a:pt x="692" y="0"/>
                  </a:cubicBezTo>
                  <a:cubicBezTo>
                    <a:pt x="729" y="0"/>
                    <a:pt x="759" y="30"/>
                    <a:pt x="759" y="67"/>
                  </a:cubicBezTo>
                  <a:cubicBezTo>
                    <a:pt x="759" y="335"/>
                    <a:pt x="759" y="335"/>
                    <a:pt x="759" y="335"/>
                  </a:cubicBezTo>
                  <a:cubicBezTo>
                    <a:pt x="759" y="372"/>
                    <a:pt x="729" y="402"/>
                    <a:pt x="692" y="402"/>
                  </a:cubicBezTo>
                  <a:cubicBezTo>
                    <a:pt x="67" y="402"/>
                    <a:pt x="67" y="402"/>
                    <a:pt x="67" y="402"/>
                  </a:cubicBezTo>
                  <a:cubicBezTo>
                    <a:pt x="30" y="402"/>
                    <a:pt x="0" y="372"/>
                    <a:pt x="0" y="335"/>
                  </a:cubicBezTo>
                  <a:lnTo>
                    <a:pt x="0" y="67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4" name="Freeform 11">
              <a:extLst>
                <a:ext uri="{FF2B5EF4-FFF2-40B4-BE49-F238E27FC236}">
                  <a16:creationId xmlns:a16="http://schemas.microsoft.com/office/drawing/2014/main" id="{E4546B55-0D15-4957-884C-2386ECB6F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067" y="3358305"/>
              <a:ext cx="763241" cy="403121"/>
            </a:xfrm>
            <a:custGeom>
              <a:avLst/>
              <a:gdLst>
                <a:gd name="T0" fmla="*/ 0 w 759"/>
                <a:gd name="T1" fmla="*/ 66 h 401"/>
                <a:gd name="T2" fmla="*/ 67 w 759"/>
                <a:gd name="T3" fmla="*/ 0 h 401"/>
                <a:gd name="T4" fmla="*/ 692 w 759"/>
                <a:gd name="T5" fmla="*/ 0 h 401"/>
                <a:gd name="T6" fmla="*/ 759 w 759"/>
                <a:gd name="T7" fmla="*/ 66 h 401"/>
                <a:gd name="T8" fmla="*/ 759 w 759"/>
                <a:gd name="T9" fmla="*/ 334 h 401"/>
                <a:gd name="T10" fmla="*/ 692 w 759"/>
                <a:gd name="T11" fmla="*/ 401 h 401"/>
                <a:gd name="T12" fmla="*/ 67 w 759"/>
                <a:gd name="T13" fmla="*/ 401 h 401"/>
                <a:gd name="T14" fmla="*/ 0 w 759"/>
                <a:gd name="T15" fmla="*/ 334 h 401"/>
                <a:gd name="T16" fmla="*/ 0 w 759"/>
                <a:gd name="T17" fmla="*/ 66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401">
                  <a:moveTo>
                    <a:pt x="0" y="66"/>
                  </a:moveTo>
                  <a:cubicBezTo>
                    <a:pt x="0" y="30"/>
                    <a:pt x="30" y="0"/>
                    <a:pt x="67" y="0"/>
                  </a:cubicBezTo>
                  <a:cubicBezTo>
                    <a:pt x="692" y="0"/>
                    <a:pt x="692" y="0"/>
                    <a:pt x="692" y="0"/>
                  </a:cubicBezTo>
                  <a:cubicBezTo>
                    <a:pt x="729" y="0"/>
                    <a:pt x="759" y="30"/>
                    <a:pt x="759" y="66"/>
                  </a:cubicBezTo>
                  <a:cubicBezTo>
                    <a:pt x="759" y="334"/>
                    <a:pt x="759" y="334"/>
                    <a:pt x="759" y="334"/>
                  </a:cubicBezTo>
                  <a:cubicBezTo>
                    <a:pt x="759" y="371"/>
                    <a:pt x="729" y="401"/>
                    <a:pt x="692" y="401"/>
                  </a:cubicBezTo>
                  <a:cubicBezTo>
                    <a:pt x="67" y="401"/>
                    <a:pt x="67" y="401"/>
                    <a:pt x="67" y="401"/>
                  </a:cubicBezTo>
                  <a:cubicBezTo>
                    <a:pt x="30" y="401"/>
                    <a:pt x="0" y="371"/>
                    <a:pt x="0" y="334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5" name="Freeform 12">
              <a:extLst>
                <a:ext uri="{FF2B5EF4-FFF2-40B4-BE49-F238E27FC236}">
                  <a16:creationId xmlns:a16="http://schemas.microsoft.com/office/drawing/2014/main" id="{9ECB52AA-7B8F-4711-BDD3-692EE4BEA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226" y="1860039"/>
              <a:ext cx="5598000" cy="213653"/>
            </a:xfrm>
            <a:custGeom>
              <a:avLst/>
              <a:gdLst>
                <a:gd name="T0" fmla="*/ 0 w 4350"/>
                <a:gd name="T1" fmla="*/ 0 h 212"/>
                <a:gd name="T2" fmla="*/ 4310 w 4350"/>
                <a:gd name="T3" fmla="*/ 0 h 212"/>
                <a:gd name="T4" fmla="*/ 4350 w 4350"/>
                <a:gd name="T5" fmla="*/ 40 h 212"/>
                <a:gd name="T6" fmla="*/ 4350 w 4350"/>
                <a:gd name="T7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50" h="212">
                  <a:moveTo>
                    <a:pt x="0" y="0"/>
                  </a:moveTo>
                  <a:cubicBezTo>
                    <a:pt x="4310" y="0"/>
                    <a:pt x="4310" y="0"/>
                    <a:pt x="4310" y="0"/>
                  </a:cubicBezTo>
                  <a:cubicBezTo>
                    <a:pt x="4332" y="0"/>
                    <a:pt x="4350" y="18"/>
                    <a:pt x="4350" y="40"/>
                  </a:cubicBezTo>
                  <a:cubicBezTo>
                    <a:pt x="4350" y="212"/>
                    <a:pt x="4350" y="212"/>
                    <a:pt x="4350" y="212"/>
                  </a:cubicBezTo>
                </a:path>
              </a:pathLst>
            </a:custGeom>
            <a:noFill/>
            <a:ln w="9525" cap="flat">
              <a:solidFill>
                <a:srgbClr val="0081E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6" name="Line 13">
              <a:extLst>
                <a:ext uri="{FF2B5EF4-FFF2-40B4-BE49-F238E27FC236}">
                  <a16:creationId xmlns:a16="http://schemas.microsoft.com/office/drawing/2014/main" id="{E4D05D7A-7F19-4ADC-B1D6-A1513FB6BB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6957" y="1860039"/>
              <a:ext cx="0" cy="219028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7" name="Line 14">
              <a:extLst>
                <a:ext uri="{FF2B5EF4-FFF2-40B4-BE49-F238E27FC236}">
                  <a16:creationId xmlns:a16="http://schemas.microsoft.com/office/drawing/2014/main" id="{1B417DB1-0EF9-45C3-81A6-05203D46F5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6957" y="1506637"/>
              <a:ext cx="0" cy="365496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8" name="Line 17">
              <a:extLst>
                <a:ext uri="{FF2B5EF4-FFF2-40B4-BE49-F238E27FC236}">
                  <a16:creationId xmlns:a16="http://schemas.microsoft.com/office/drawing/2014/main" id="{652B7B69-D5EB-4904-B042-42417672D6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7918" y="1860039"/>
              <a:ext cx="341308" cy="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9" name="Freeform 18">
              <a:extLst>
                <a:ext uri="{FF2B5EF4-FFF2-40B4-BE49-F238E27FC236}">
                  <a16:creationId xmlns:a16="http://schemas.microsoft.com/office/drawing/2014/main" id="{757C1A9B-B588-48D7-9CE0-25CBAE696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823" y="1331952"/>
              <a:ext cx="353403" cy="2670002"/>
            </a:xfrm>
            <a:custGeom>
              <a:avLst/>
              <a:gdLst>
                <a:gd name="T0" fmla="*/ 0 w 352"/>
                <a:gd name="T1" fmla="*/ 0 h 2655"/>
                <a:gd name="T2" fmla="*/ 312 w 352"/>
                <a:gd name="T3" fmla="*/ 0 h 2655"/>
                <a:gd name="T4" fmla="*/ 352 w 352"/>
                <a:gd name="T5" fmla="*/ 40 h 2655"/>
                <a:gd name="T6" fmla="*/ 352 w 352"/>
                <a:gd name="T7" fmla="*/ 2615 h 2655"/>
                <a:gd name="T8" fmla="*/ 312 w 352"/>
                <a:gd name="T9" fmla="*/ 2655 h 2655"/>
                <a:gd name="T10" fmla="*/ 12 w 352"/>
                <a:gd name="T11" fmla="*/ 2655 h 2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2" h="2655">
                  <a:moveTo>
                    <a:pt x="0" y="0"/>
                  </a:moveTo>
                  <a:cubicBezTo>
                    <a:pt x="312" y="0"/>
                    <a:pt x="312" y="0"/>
                    <a:pt x="312" y="0"/>
                  </a:cubicBezTo>
                  <a:cubicBezTo>
                    <a:pt x="334" y="0"/>
                    <a:pt x="352" y="18"/>
                    <a:pt x="352" y="40"/>
                  </a:cubicBezTo>
                  <a:cubicBezTo>
                    <a:pt x="352" y="2615"/>
                    <a:pt x="352" y="2615"/>
                    <a:pt x="352" y="2615"/>
                  </a:cubicBezTo>
                  <a:cubicBezTo>
                    <a:pt x="352" y="2637"/>
                    <a:pt x="334" y="2655"/>
                    <a:pt x="312" y="2655"/>
                  </a:cubicBezTo>
                  <a:cubicBezTo>
                    <a:pt x="12" y="2655"/>
                    <a:pt x="12" y="2655"/>
                    <a:pt x="12" y="2655"/>
                  </a:cubicBezTo>
                </a:path>
              </a:pathLst>
            </a:custGeom>
            <a:noFill/>
            <a:ln w="9525" cap="flat">
              <a:solidFill>
                <a:srgbClr val="0081E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0" name="Line 19">
              <a:extLst>
                <a:ext uri="{FF2B5EF4-FFF2-40B4-BE49-F238E27FC236}">
                  <a16:creationId xmlns:a16="http://schemas.microsoft.com/office/drawing/2014/main" id="{B713D1AB-2022-4094-8D27-9AF60195E8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7309" y="2668968"/>
              <a:ext cx="4356000" cy="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1" name="Line 20">
              <a:extLst>
                <a:ext uri="{FF2B5EF4-FFF2-40B4-BE49-F238E27FC236}">
                  <a16:creationId xmlns:a16="http://schemas.microsoft.com/office/drawing/2014/main" id="{91880F8C-45A6-46EF-B168-9F96747B45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7309" y="3115088"/>
              <a:ext cx="4356000" cy="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2" name="Line 21">
              <a:extLst>
                <a:ext uri="{FF2B5EF4-FFF2-40B4-BE49-F238E27FC236}">
                  <a16:creationId xmlns:a16="http://schemas.microsoft.com/office/drawing/2014/main" id="{0ED4E8BE-6511-423F-93F9-2737FF8307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7309" y="3558521"/>
              <a:ext cx="4356000" cy="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3" name="Freeform 25">
              <a:extLst>
                <a:ext uri="{FF2B5EF4-FFF2-40B4-BE49-F238E27FC236}">
                  <a16:creationId xmlns:a16="http://schemas.microsoft.com/office/drawing/2014/main" id="{7A6F9666-735A-4002-BDF1-791D6BFC3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366" y="1133079"/>
              <a:ext cx="1049457" cy="399089"/>
            </a:xfrm>
            <a:custGeom>
              <a:avLst/>
              <a:gdLst>
                <a:gd name="T0" fmla="*/ 0 w 1043"/>
                <a:gd name="T1" fmla="*/ 66 h 397"/>
                <a:gd name="T2" fmla="*/ 66 w 1043"/>
                <a:gd name="T3" fmla="*/ 0 h 397"/>
                <a:gd name="T4" fmla="*/ 977 w 1043"/>
                <a:gd name="T5" fmla="*/ 0 h 397"/>
                <a:gd name="T6" fmla="*/ 1043 w 1043"/>
                <a:gd name="T7" fmla="*/ 66 h 397"/>
                <a:gd name="T8" fmla="*/ 1043 w 1043"/>
                <a:gd name="T9" fmla="*/ 331 h 397"/>
                <a:gd name="T10" fmla="*/ 977 w 1043"/>
                <a:gd name="T11" fmla="*/ 397 h 397"/>
                <a:gd name="T12" fmla="*/ 66 w 1043"/>
                <a:gd name="T13" fmla="*/ 397 h 397"/>
                <a:gd name="T14" fmla="*/ 0 w 1043"/>
                <a:gd name="T15" fmla="*/ 331 h 397"/>
                <a:gd name="T16" fmla="*/ 0 w 1043"/>
                <a:gd name="T17" fmla="*/ 66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397">
                  <a:moveTo>
                    <a:pt x="0" y="66"/>
                  </a:moveTo>
                  <a:cubicBezTo>
                    <a:pt x="0" y="29"/>
                    <a:pt x="29" y="0"/>
                    <a:pt x="66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1013" y="0"/>
                    <a:pt x="1043" y="29"/>
                    <a:pt x="1043" y="66"/>
                  </a:cubicBezTo>
                  <a:cubicBezTo>
                    <a:pt x="1043" y="331"/>
                    <a:pt x="1043" y="331"/>
                    <a:pt x="1043" y="331"/>
                  </a:cubicBezTo>
                  <a:cubicBezTo>
                    <a:pt x="1043" y="367"/>
                    <a:pt x="1013" y="397"/>
                    <a:pt x="977" y="397"/>
                  </a:cubicBezTo>
                  <a:cubicBezTo>
                    <a:pt x="66" y="397"/>
                    <a:pt x="66" y="397"/>
                    <a:pt x="66" y="397"/>
                  </a:cubicBezTo>
                  <a:cubicBezTo>
                    <a:pt x="29" y="397"/>
                    <a:pt x="0" y="367"/>
                    <a:pt x="0" y="331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4" name="Oval 26">
              <a:extLst>
                <a:ext uri="{FF2B5EF4-FFF2-40B4-BE49-F238E27FC236}">
                  <a16:creationId xmlns:a16="http://schemas.microsoft.com/office/drawing/2014/main" id="{EA3E1D0E-A831-46B0-9D3C-F71682579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449" y="1283578"/>
              <a:ext cx="96749" cy="96749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5" name="Oval 27">
              <a:extLst>
                <a:ext uri="{FF2B5EF4-FFF2-40B4-BE49-F238E27FC236}">
                  <a16:creationId xmlns:a16="http://schemas.microsoft.com/office/drawing/2014/main" id="{FE8BDC34-43E6-4FAD-87C6-9F1C4E5FA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605" y="1303733"/>
              <a:ext cx="56437" cy="564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6" name="Freeform 28">
              <a:extLst>
                <a:ext uri="{FF2B5EF4-FFF2-40B4-BE49-F238E27FC236}">
                  <a16:creationId xmlns:a16="http://schemas.microsoft.com/office/drawing/2014/main" id="{88B38E5E-4157-4278-9E07-21A036A15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366" y="1666541"/>
              <a:ext cx="1049457" cy="399089"/>
            </a:xfrm>
            <a:custGeom>
              <a:avLst/>
              <a:gdLst>
                <a:gd name="T0" fmla="*/ 0 w 1043"/>
                <a:gd name="T1" fmla="*/ 66 h 397"/>
                <a:gd name="T2" fmla="*/ 66 w 1043"/>
                <a:gd name="T3" fmla="*/ 0 h 397"/>
                <a:gd name="T4" fmla="*/ 977 w 1043"/>
                <a:gd name="T5" fmla="*/ 0 h 397"/>
                <a:gd name="T6" fmla="*/ 1043 w 1043"/>
                <a:gd name="T7" fmla="*/ 66 h 397"/>
                <a:gd name="T8" fmla="*/ 1043 w 1043"/>
                <a:gd name="T9" fmla="*/ 331 h 397"/>
                <a:gd name="T10" fmla="*/ 977 w 1043"/>
                <a:gd name="T11" fmla="*/ 397 h 397"/>
                <a:gd name="T12" fmla="*/ 66 w 1043"/>
                <a:gd name="T13" fmla="*/ 397 h 397"/>
                <a:gd name="T14" fmla="*/ 0 w 1043"/>
                <a:gd name="T15" fmla="*/ 331 h 397"/>
                <a:gd name="T16" fmla="*/ 0 w 1043"/>
                <a:gd name="T17" fmla="*/ 66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397">
                  <a:moveTo>
                    <a:pt x="0" y="66"/>
                  </a:moveTo>
                  <a:cubicBezTo>
                    <a:pt x="0" y="30"/>
                    <a:pt x="29" y="0"/>
                    <a:pt x="66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1013" y="0"/>
                    <a:pt x="1043" y="30"/>
                    <a:pt x="1043" y="66"/>
                  </a:cubicBezTo>
                  <a:cubicBezTo>
                    <a:pt x="1043" y="331"/>
                    <a:pt x="1043" y="331"/>
                    <a:pt x="1043" y="331"/>
                  </a:cubicBezTo>
                  <a:cubicBezTo>
                    <a:pt x="1043" y="367"/>
                    <a:pt x="1013" y="397"/>
                    <a:pt x="977" y="397"/>
                  </a:cubicBezTo>
                  <a:cubicBezTo>
                    <a:pt x="66" y="397"/>
                    <a:pt x="66" y="397"/>
                    <a:pt x="66" y="397"/>
                  </a:cubicBezTo>
                  <a:cubicBezTo>
                    <a:pt x="29" y="397"/>
                    <a:pt x="0" y="367"/>
                    <a:pt x="0" y="331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7" name="Oval 29">
              <a:extLst>
                <a:ext uri="{FF2B5EF4-FFF2-40B4-BE49-F238E27FC236}">
                  <a16:creationId xmlns:a16="http://schemas.microsoft.com/office/drawing/2014/main" id="{024BAB93-1FA5-4D4B-AB18-468AB222A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449" y="1818384"/>
              <a:ext cx="96749" cy="95404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8" name="Oval 30">
              <a:extLst>
                <a:ext uri="{FF2B5EF4-FFF2-40B4-BE49-F238E27FC236}">
                  <a16:creationId xmlns:a16="http://schemas.microsoft.com/office/drawing/2014/main" id="{0D0E293D-1110-4D27-87DE-EAC6FC6F1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605" y="1838540"/>
              <a:ext cx="56437" cy="5509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9" name="Freeform 31">
              <a:extLst>
                <a:ext uri="{FF2B5EF4-FFF2-40B4-BE49-F238E27FC236}">
                  <a16:creationId xmlns:a16="http://schemas.microsoft.com/office/drawing/2014/main" id="{F5BA5F5B-6D41-4B6E-95A5-C8035A6F1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366" y="3803081"/>
              <a:ext cx="1049457" cy="399089"/>
            </a:xfrm>
            <a:custGeom>
              <a:avLst/>
              <a:gdLst>
                <a:gd name="T0" fmla="*/ 0 w 1043"/>
                <a:gd name="T1" fmla="*/ 66 h 397"/>
                <a:gd name="T2" fmla="*/ 66 w 1043"/>
                <a:gd name="T3" fmla="*/ 0 h 397"/>
                <a:gd name="T4" fmla="*/ 977 w 1043"/>
                <a:gd name="T5" fmla="*/ 0 h 397"/>
                <a:gd name="T6" fmla="*/ 1043 w 1043"/>
                <a:gd name="T7" fmla="*/ 66 h 397"/>
                <a:gd name="T8" fmla="*/ 1043 w 1043"/>
                <a:gd name="T9" fmla="*/ 331 h 397"/>
                <a:gd name="T10" fmla="*/ 977 w 1043"/>
                <a:gd name="T11" fmla="*/ 397 h 397"/>
                <a:gd name="T12" fmla="*/ 66 w 1043"/>
                <a:gd name="T13" fmla="*/ 397 h 397"/>
                <a:gd name="T14" fmla="*/ 0 w 1043"/>
                <a:gd name="T15" fmla="*/ 331 h 397"/>
                <a:gd name="T16" fmla="*/ 0 w 1043"/>
                <a:gd name="T17" fmla="*/ 66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397">
                  <a:moveTo>
                    <a:pt x="0" y="66"/>
                  </a:moveTo>
                  <a:cubicBezTo>
                    <a:pt x="0" y="30"/>
                    <a:pt x="29" y="0"/>
                    <a:pt x="66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1013" y="0"/>
                    <a:pt x="1043" y="30"/>
                    <a:pt x="1043" y="66"/>
                  </a:cubicBezTo>
                  <a:cubicBezTo>
                    <a:pt x="1043" y="331"/>
                    <a:pt x="1043" y="331"/>
                    <a:pt x="1043" y="331"/>
                  </a:cubicBezTo>
                  <a:cubicBezTo>
                    <a:pt x="1043" y="367"/>
                    <a:pt x="1013" y="397"/>
                    <a:pt x="977" y="397"/>
                  </a:cubicBezTo>
                  <a:cubicBezTo>
                    <a:pt x="66" y="397"/>
                    <a:pt x="66" y="397"/>
                    <a:pt x="66" y="397"/>
                  </a:cubicBezTo>
                  <a:cubicBezTo>
                    <a:pt x="29" y="397"/>
                    <a:pt x="0" y="367"/>
                    <a:pt x="0" y="331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0" name="Oval 32">
              <a:extLst>
                <a:ext uri="{FF2B5EF4-FFF2-40B4-BE49-F238E27FC236}">
                  <a16:creationId xmlns:a16="http://schemas.microsoft.com/office/drawing/2014/main" id="{64E7C257-E58A-4180-A105-38EA580D80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449" y="3953579"/>
              <a:ext cx="96749" cy="9674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1" name="Oval 33">
              <a:extLst>
                <a:ext uri="{FF2B5EF4-FFF2-40B4-BE49-F238E27FC236}">
                  <a16:creationId xmlns:a16="http://schemas.microsoft.com/office/drawing/2014/main" id="{8DA312C9-497E-4915-8593-DA47A1214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605" y="3973736"/>
              <a:ext cx="56437" cy="564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2" name="Freeform 34">
              <a:extLst>
                <a:ext uri="{FF2B5EF4-FFF2-40B4-BE49-F238E27FC236}">
                  <a16:creationId xmlns:a16="http://schemas.microsoft.com/office/drawing/2014/main" id="{FF062CB3-897B-4F20-9CBC-CAF963C5B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7637" y="1139797"/>
              <a:ext cx="1636669" cy="338621"/>
            </a:xfrm>
            <a:custGeom>
              <a:avLst/>
              <a:gdLst>
                <a:gd name="T0" fmla="*/ 1572 w 1628"/>
                <a:gd name="T1" fmla="*/ 0 h 337"/>
                <a:gd name="T2" fmla="*/ 104 w 1628"/>
                <a:gd name="T3" fmla="*/ 0 h 337"/>
                <a:gd name="T4" fmla="*/ 48 w 1628"/>
                <a:gd name="T5" fmla="*/ 56 h 337"/>
                <a:gd name="T6" fmla="*/ 48 w 1628"/>
                <a:gd name="T7" fmla="*/ 120 h 337"/>
                <a:gd name="T8" fmla="*/ 0 w 1628"/>
                <a:gd name="T9" fmla="*/ 168 h 337"/>
                <a:gd name="T10" fmla="*/ 48 w 1628"/>
                <a:gd name="T11" fmla="*/ 216 h 337"/>
                <a:gd name="T12" fmla="*/ 48 w 1628"/>
                <a:gd name="T13" fmla="*/ 281 h 337"/>
                <a:gd name="T14" fmla="*/ 104 w 1628"/>
                <a:gd name="T15" fmla="*/ 337 h 337"/>
                <a:gd name="T16" fmla="*/ 1572 w 1628"/>
                <a:gd name="T17" fmla="*/ 337 h 337"/>
                <a:gd name="T18" fmla="*/ 1628 w 1628"/>
                <a:gd name="T19" fmla="*/ 281 h 337"/>
                <a:gd name="T20" fmla="*/ 1628 w 1628"/>
                <a:gd name="T21" fmla="*/ 56 h 337"/>
                <a:gd name="T22" fmla="*/ 1572 w 1628"/>
                <a:gd name="T23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28" h="337">
                  <a:moveTo>
                    <a:pt x="1572" y="0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73" y="0"/>
                    <a:pt x="48" y="25"/>
                    <a:pt x="48" y="56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22" y="120"/>
                    <a:pt x="0" y="142"/>
                    <a:pt x="0" y="168"/>
                  </a:cubicBezTo>
                  <a:cubicBezTo>
                    <a:pt x="0" y="195"/>
                    <a:pt x="22" y="216"/>
                    <a:pt x="48" y="216"/>
                  </a:cubicBezTo>
                  <a:cubicBezTo>
                    <a:pt x="48" y="281"/>
                    <a:pt x="48" y="281"/>
                    <a:pt x="48" y="281"/>
                  </a:cubicBezTo>
                  <a:cubicBezTo>
                    <a:pt x="48" y="312"/>
                    <a:pt x="73" y="337"/>
                    <a:pt x="104" y="337"/>
                  </a:cubicBezTo>
                  <a:cubicBezTo>
                    <a:pt x="1572" y="337"/>
                    <a:pt x="1572" y="337"/>
                    <a:pt x="1572" y="337"/>
                  </a:cubicBezTo>
                  <a:cubicBezTo>
                    <a:pt x="1603" y="337"/>
                    <a:pt x="1628" y="312"/>
                    <a:pt x="1628" y="281"/>
                  </a:cubicBezTo>
                  <a:cubicBezTo>
                    <a:pt x="1628" y="56"/>
                    <a:pt x="1628" y="56"/>
                    <a:pt x="1628" y="56"/>
                  </a:cubicBezTo>
                  <a:cubicBezTo>
                    <a:pt x="1628" y="25"/>
                    <a:pt x="1603" y="0"/>
                    <a:pt x="1572" y="0"/>
                  </a:cubicBezTo>
                  <a:close/>
                </a:path>
              </a:pathLst>
            </a:custGeom>
            <a:noFill/>
            <a:ln w="9525" cap="flat">
              <a:solidFill>
                <a:srgbClr val="4F81B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3" name="Freeform 35">
              <a:extLst>
                <a:ext uri="{FF2B5EF4-FFF2-40B4-BE49-F238E27FC236}">
                  <a16:creationId xmlns:a16="http://schemas.microsoft.com/office/drawing/2014/main" id="{1CA88747-C4D3-4EC4-A1FA-80BE3C956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370" y="1139797"/>
              <a:ext cx="1183831" cy="338621"/>
            </a:xfrm>
            <a:custGeom>
              <a:avLst/>
              <a:gdLst>
                <a:gd name="T0" fmla="*/ 0 w 1177"/>
                <a:gd name="T1" fmla="*/ 56 h 337"/>
                <a:gd name="T2" fmla="*/ 56 w 1177"/>
                <a:gd name="T3" fmla="*/ 0 h 337"/>
                <a:gd name="T4" fmla="*/ 1121 w 1177"/>
                <a:gd name="T5" fmla="*/ 0 h 337"/>
                <a:gd name="T6" fmla="*/ 1177 w 1177"/>
                <a:gd name="T7" fmla="*/ 56 h 337"/>
                <a:gd name="T8" fmla="*/ 1177 w 1177"/>
                <a:gd name="T9" fmla="*/ 281 h 337"/>
                <a:gd name="T10" fmla="*/ 1121 w 1177"/>
                <a:gd name="T11" fmla="*/ 337 h 337"/>
                <a:gd name="T12" fmla="*/ 56 w 1177"/>
                <a:gd name="T13" fmla="*/ 337 h 337"/>
                <a:gd name="T14" fmla="*/ 0 w 1177"/>
                <a:gd name="T15" fmla="*/ 281 h 337"/>
                <a:gd name="T16" fmla="*/ 0 w 1177"/>
                <a:gd name="T17" fmla="*/ 5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7" h="337">
                  <a:moveTo>
                    <a:pt x="0" y="56"/>
                  </a:moveTo>
                  <a:cubicBezTo>
                    <a:pt x="0" y="25"/>
                    <a:pt x="25" y="0"/>
                    <a:pt x="56" y="0"/>
                  </a:cubicBezTo>
                  <a:cubicBezTo>
                    <a:pt x="1121" y="0"/>
                    <a:pt x="1121" y="0"/>
                    <a:pt x="1121" y="0"/>
                  </a:cubicBezTo>
                  <a:cubicBezTo>
                    <a:pt x="1152" y="0"/>
                    <a:pt x="1177" y="25"/>
                    <a:pt x="1177" y="56"/>
                  </a:cubicBezTo>
                  <a:cubicBezTo>
                    <a:pt x="1177" y="281"/>
                    <a:pt x="1177" y="281"/>
                    <a:pt x="1177" y="281"/>
                  </a:cubicBezTo>
                  <a:cubicBezTo>
                    <a:pt x="1177" y="312"/>
                    <a:pt x="1152" y="337"/>
                    <a:pt x="1121" y="337"/>
                  </a:cubicBezTo>
                  <a:cubicBezTo>
                    <a:pt x="56" y="337"/>
                    <a:pt x="56" y="337"/>
                    <a:pt x="56" y="337"/>
                  </a:cubicBezTo>
                  <a:cubicBezTo>
                    <a:pt x="25" y="337"/>
                    <a:pt x="0" y="312"/>
                    <a:pt x="0" y="281"/>
                  </a:cubicBezTo>
                  <a:lnTo>
                    <a:pt x="0" y="56"/>
                  </a:lnTo>
                  <a:close/>
                </a:path>
              </a:pathLst>
            </a:cu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4" name="Line 36">
              <a:extLst>
                <a:ext uri="{FF2B5EF4-FFF2-40B4-BE49-F238E27FC236}">
                  <a16:creationId xmlns:a16="http://schemas.microsoft.com/office/drawing/2014/main" id="{048FA46C-AD72-42FA-8AB0-4D4AB1F7B6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38200" y="1307765"/>
              <a:ext cx="1908000" cy="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5" name="Oval 37">
              <a:extLst>
                <a:ext uri="{FF2B5EF4-FFF2-40B4-BE49-F238E27FC236}">
                  <a16:creationId xmlns:a16="http://schemas.microsoft.com/office/drawing/2014/main" id="{35DEF894-2070-46AF-8939-663FDAD29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8583" y="1430044"/>
              <a:ext cx="96749" cy="96749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6" name="Oval 38">
              <a:extLst>
                <a:ext uri="{FF2B5EF4-FFF2-40B4-BE49-F238E27FC236}">
                  <a16:creationId xmlns:a16="http://schemas.microsoft.com/office/drawing/2014/main" id="{4E3396A8-116E-4ECF-82C9-2E708CD9A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8738" y="1450201"/>
              <a:ext cx="56437" cy="564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7" name="Oval 39">
              <a:extLst>
                <a:ext uri="{FF2B5EF4-FFF2-40B4-BE49-F238E27FC236}">
                  <a16:creationId xmlns:a16="http://schemas.microsoft.com/office/drawing/2014/main" id="{FC8F2436-E164-43E5-A849-CCAB1A154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9826" y="1259390"/>
              <a:ext cx="96749" cy="96749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8" name="Oval 40">
              <a:extLst>
                <a:ext uri="{FF2B5EF4-FFF2-40B4-BE49-F238E27FC236}">
                  <a16:creationId xmlns:a16="http://schemas.microsoft.com/office/drawing/2014/main" id="{C24D08D6-AE55-4452-A25E-67C0EB4DA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9982" y="1279545"/>
              <a:ext cx="56437" cy="564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9" name="Oval 41">
              <a:extLst>
                <a:ext uri="{FF2B5EF4-FFF2-40B4-BE49-F238E27FC236}">
                  <a16:creationId xmlns:a16="http://schemas.microsoft.com/office/drawing/2014/main" id="{708D2B29-F539-4662-B8E4-123D045AB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7099" y="1279545"/>
              <a:ext cx="56437" cy="564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0" name="Oval 42">
              <a:extLst>
                <a:ext uri="{FF2B5EF4-FFF2-40B4-BE49-F238E27FC236}">
                  <a16:creationId xmlns:a16="http://schemas.microsoft.com/office/drawing/2014/main" id="{65D177D6-365C-4528-83AF-F8CA2A426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6746" y="2025320"/>
              <a:ext cx="95405" cy="9674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1" name="Oval 43">
              <a:extLst>
                <a:ext uri="{FF2B5EF4-FFF2-40B4-BE49-F238E27FC236}">
                  <a16:creationId xmlns:a16="http://schemas.microsoft.com/office/drawing/2014/main" id="{5A87C0A7-6A44-4059-92BA-E1B8EC853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5558" y="2045475"/>
              <a:ext cx="56437" cy="564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2" name="Oval 50">
              <a:extLst>
                <a:ext uri="{FF2B5EF4-FFF2-40B4-BE49-F238E27FC236}">
                  <a16:creationId xmlns:a16="http://schemas.microsoft.com/office/drawing/2014/main" id="{82BFEA53-F9E3-4588-A8ED-C756157ED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6051" y="1830478"/>
              <a:ext cx="60468" cy="59124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3" name="Oval 51">
              <a:extLst>
                <a:ext uri="{FF2B5EF4-FFF2-40B4-BE49-F238E27FC236}">
                  <a16:creationId xmlns:a16="http://schemas.microsoft.com/office/drawing/2014/main" id="{2AAFD0B8-695C-4891-998F-BAE0B707F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8145" y="1842571"/>
              <a:ext cx="36281" cy="349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4" name="Oval 70">
              <a:extLst>
                <a:ext uri="{FF2B5EF4-FFF2-40B4-BE49-F238E27FC236}">
                  <a16:creationId xmlns:a16="http://schemas.microsoft.com/office/drawing/2014/main" id="{2E7348B5-E185-477C-AFE8-6731370B2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664" y="1830478"/>
              <a:ext cx="60468" cy="59124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5" name="Oval 71">
              <a:extLst>
                <a:ext uri="{FF2B5EF4-FFF2-40B4-BE49-F238E27FC236}">
                  <a16:creationId xmlns:a16="http://schemas.microsoft.com/office/drawing/2014/main" id="{BFB15381-CB7C-4C19-BB23-E503EE5B5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1757" y="1842571"/>
              <a:ext cx="36281" cy="349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6" name="Freeform 72">
              <a:extLst>
                <a:ext uri="{FF2B5EF4-FFF2-40B4-BE49-F238E27FC236}">
                  <a16:creationId xmlns:a16="http://schemas.microsoft.com/office/drawing/2014/main" id="{E1BBBF06-70DA-491E-9636-567F38890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366" y="2201349"/>
              <a:ext cx="1049457" cy="399089"/>
            </a:xfrm>
            <a:custGeom>
              <a:avLst/>
              <a:gdLst>
                <a:gd name="T0" fmla="*/ 0 w 1043"/>
                <a:gd name="T1" fmla="*/ 66 h 397"/>
                <a:gd name="T2" fmla="*/ 66 w 1043"/>
                <a:gd name="T3" fmla="*/ 0 h 397"/>
                <a:gd name="T4" fmla="*/ 977 w 1043"/>
                <a:gd name="T5" fmla="*/ 0 h 397"/>
                <a:gd name="T6" fmla="*/ 1043 w 1043"/>
                <a:gd name="T7" fmla="*/ 66 h 397"/>
                <a:gd name="T8" fmla="*/ 1043 w 1043"/>
                <a:gd name="T9" fmla="*/ 331 h 397"/>
                <a:gd name="T10" fmla="*/ 977 w 1043"/>
                <a:gd name="T11" fmla="*/ 397 h 397"/>
                <a:gd name="T12" fmla="*/ 66 w 1043"/>
                <a:gd name="T13" fmla="*/ 397 h 397"/>
                <a:gd name="T14" fmla="*/ 0 w 1043"/>
                <a:gd name="T15" fmla="*/ 331 h 397"/>
                <a:gd name="T16" fmla="*/ 0 w 1043"/>
                <a:gd name="T17" fmla="*/ 66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397">
                  <a:moveTo>
                    <a:pt x="0" y="66"/>
                  </a:moveTo>
                  <a:cubicBezTo>
                    <a:pt x="0" y="30"/>
                    <a:pt x="29" y="0"/>
                    <a:pt x="66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1013" y="0"/>
                    <a:pt x="1043" y="30"/>
                    <a:pt x="1043" y="66"/>
                  </a:cubicBezTo>
                  <a:cubicBezTo>
                    <a:pt x="1043" y="331"/>
                    <a:pt x="1043" y="331"/>
                    <a:pt x="1043" y="331"/>
                  </a:cubicBezTo>
                  <a:cubicBezTo>
                    <a:pt x="1043" y="367"/>
                    <a:pt x="1013" y="397"/>
                    <a:pt x="977" y="397"/>
                  </a:cubicBezTo>
                  <a:cubicBezTo>
                    <a:pt x="66" y="397"/>
                    <a:pt x="66" y="397"/>
                    <a:pt x="66" y="397"/>
                  </a:cubicBezTo>
                  <a:cubicBezTo>
                    <a:pt x="29" y="397"/>
                    <a:pt x="0" y="367"/>
                    <a:pt x="0" y="331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7" name="Line 73">
              <a:extLst>
                <a:ext uri="{FF2B5EF4-FFF2-40B4-BE49-F238E27FC236}">
                  <a16:creationId xmlns:a16="http://schemas.microsoft.com/office/drawing/2014/main" id="{05051CB5-2FA4-4A4E-97B1-88C1A1452C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7918" y="2400221"/>
              <a:ext cx="341308" cy="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8" name="Oval 74">
              <a:extLst>
                <a:ext uri="{FF2B5EF4-FFF2-40B4-BE49-F238E27FC236}">
                  <a16:creationId xmlns:a16="http://schemas.microsoft.com/office/drawing/2014/main" id="{9DD11FBC-C7FC-416E-A8C8-CE5F9716F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449" y="2351847"/>
              <a:ext cx="96749" cy="9674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9" name="Oval 75">
              <a:extLst>
                <a:ext uri="{FF2B5EF4-FFF2-40B4-BE49-F238E27FC236}">
                  <a16:creationId xmlns:a16="http://schemas.microsoft.com/office/drawing/2014/main" id="{A7808358-2F2B-40BC-B878-0771D48F4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605" y="2372003"/>
              <a:ext cx="56437" cy="564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0" name="Oval 76">
              <a:extLst>
                <a:ext uri="{FF2B5EF4-FFF2-40B4-BE49-F238E27FC236}">
                  <a16:creationId xmlns:a16="http://schemas.microsoft.com/office/drawing/2014/main" id="{935FE117-BD2E-4854-9B03-1564586D99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664" y="2369316"/>
              <a:ext cx="60468" cy="60467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1" name="Oval 77">
              <a:extLst>
                <a:ext uri="{FF2B5EF4-FFF2-40B4-BE49-F238E27FC236}">
                  <a16:creationId xmlns:a16="http://schemas.microsoft.com/office/drawing/2014/main" id="{989AC16C-B96E-4BE8-8700-AAC2BE763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1757" y="2382753"/>
              <a:ext cx="36281" cy="349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2" name="Freeform 78">
              <a:extLst>
                <a:ext uri="{FF2B5EF4-FFF2-40B4-BE49-F238E27FC236}">
                  <a16:creationId xmlns:a16="http://schemas.microsoft.com/office/drawing/2014/main" id="{2112970F-FAD6-4E53-BA50-5B140C539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366" y="2734812"/>
              <a:ext cx="1049457" cy="399089"/>
            </a:xfrm>
            <a:custGeom>
              <a:avLst/>
              <a:gdLst>
                <a:gd name="T0" fmla="*/ 0 w 1043"/>
                <a:gd name="T1" fmla="*/ 66 h 397"/>
                <a:gd name="T2" fmla="*/ 66 w 1043"/>
                <a:gd name="T3" fmla="*/ 0 h 397"/>
                <a:gd name="T4" fmla="*/ 977 w 1043"/>
                <a:gd name="T5" fmla="*/ 0 h 397"/>
                <a:gd name="T6" fmla="*/ 1043 w 1043"/>
                <a:gd name="T7" fmla="*/ 66 h 397"/>
                <a:gd name="T8" fmla="*/ 1043 w 1043"/>
                <a:gd name="T9" fmla="*/ 331 h 397"/>
                <a:gd name="T10" fmla="*/ 977 w 1043"/>
                <a:gd name="T11" fmla="*/ 397 h 397"/>
                <a:gd name="T12" fmla="*/ 66 w 1043"/>
                <a:gd name="T13" fmla="*/ 397 h 397"/>
                <a:gd name="T14" fmla="*/ 0 w 1043"/>
                <a:gd name="T15" fmla="*/ 331 h 397"/>
                <a:gd name="T16" fmla="*/ 0 w 1043"/>
                <a:gd name="T17" fmla="*/ 66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397">
                  <a:moveTo>
                    <a:pt x="0" y="66"/>
                  </a:moveTo>
                  <a:cubicBezTo>
                    <a:pt x="0" y="30"/>
                    <a:pt x="29" y="0"/>
                    <a:pt x="66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1013" y="0"/>
                    <a:pt x="1043" y="30"/>
                    <a:pt x="1043" y="66"/>
                  </a:cubicBezTo>
                  <a:cubicBezTo>
                    <a:pt x="1043" y="331"/>
                    <a:pt x="1043" y="331"/>
                    <a:pt x="1043" y="331"/>
                  </a:cubicBezTo>
                  <a:cubicBezTo>
                    <a:pt x="1043" y="367"/>
                    <a:pt x="1013" y="397"/>
                    <a:pt x="977" y="397"/>
                  </a:cubicBezTo>
                  <a:cubicBezTo>
                    <a:pt x="66" y="397"/>
                    <a:pt x="66" y="397"/>
                    <a:pt x="66" y="397"/>
                  </a:cubicBezTo>
                  <a:cubicBezTo>
                    <a:pt x="29" y="397"/>
                    <a:pt x="0" y="367"/>
                    <a:pt x="0" y="331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3" name="Line 79">
              <a:extLst>
                <a:ext uri="{FF2B5EF4-FFF2-40B4-BE49-F238E27FC236}">
                  <a16:creationId xmlns:a16="http://schemas.microsoft.com/office/drawing/2014/main" id="{14DBCE77-AC23-46E5-A3B5-888F15332A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7918" y="2929653"/>
              <a:ext cx="341308" cy="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4" name="Oval 80">
              <a:extLst>
                <a:ext uri="{FF2B5EF4-FFF2-40B4-BE49-F238E27FC236}">
                  <a16:creationId xmlns:a16="http://schemas.microsoft.com/office/drawing/2014/main" id="{2B0682A7-9F0B-4839-BB01-13798A921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449" y="2885310"/>
              <a:ext cx="96749" cy="9674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5" name="Oval 81">
              <a:extLst>
                <a:ext uri="{FF2B5EF4-FFF2-40B4-BE49-F238E27FC236}">
                  <a16:creationId xmlns:a16="http://schemas.microsoft.com/office/drawing/2014/main" id="{8FE6F1B5-2870-48AD-AAEF-117F800A3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605" y="2905465"/>
              <a:ext cx="56437" cy="564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6" name="Oval 82">
              <a:extLst>
                <a:ext uri="{FF2B5EF4-FFF2-40B4-BE49-F238E27FC236}">
                  <a16:creationId xmlns:a16="http://schemas.microsoft.com/office/drawing/2014/main" id="{CE812ADC-A79B-46D4-B8BC-8D00953AC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664" y="2900091"/>
              <a:ext cx="60468" cy="60467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7" name="Oval 83">
              <a:extLst>
                <a:ext uri="{FF2B5EF4-FFF2-40B4-BE49-F238E27FC236}">
                  <a16:creationId xmlns:a16="http://schemas.microsoft.com/office/drawing/2014/main" id="{05A08F51-2EC7-4E46-B787-0E0E51D15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1757" y="2912185"/>
              <a:ext cx="36281" cy="3628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8" name="Freeform 84">
              <a:extLst>
                <a:ext uri="{FF2B5EF4-FFF2-40B4-BE49-F238E27FC236}">
                  <a16:creationId xmlns:a16="http://schemas.microsoft.com/office/drawing/2014/main" id="{02418F49-BC02-4460-B02C-C6561C4A8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366" y="3268274"/>
              <a:ext cx="1049457" cy="399089"/>
            </a:xfrm>
            <a:custGeom>
              <a:avLst/>
              <a:gdLst>
                <a:gd name="T0" fmla="*/ 0 w 1043"/>
                <a:gd name="T1" fmla="*/ 66 h 397"/>
                <a:gd name="T2" fmla="*/ 66 w 1043"/>
                <a:gd name="T3" fmla="*/ 0 h 397"/>
                <a:gd name="T4" fmla="*/ 977 w 1043"/>
                <a:gd name="T5" fmla="*/ 0 h 397"/>
                <a:gd name="T6" fmla="*/ 1043 w 1043"/>
                <a:gd name="T7" fmla="*/ 66 h 397"/>
                <a:gd name="T8" fmla="*/ 1043 w 1043"/>
                <a:gd name="T9" fmla="*/ 331 h 397"/>
                <a:gd name="T10" fmla="*/ 977 w 1043"/>
                <a:gd name="T11" fmla="*/ 397 h 397"/>
                <a:gd name="T12" fmla="*/ 66 w 1043"/>
                <a:gd name="T13" fmla="*/ 397 h 397"/>
                <a:gd name="T14" fmla="*/ 0 w 1043"/>
                <a:gd name="T15" fmla="*/ 331 h 397"/>
                <a:gd name="T16" fmla="*/ 0 w 1043"/>
                <a:gd name="T17" fmla="*/ 66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397">
                  <a:moveTo>
                    <a:pt x="0" y="66"/>
                  </a:moveTo>
                  <a:cubicBezTo>
                    <a:pt x="0" y="30"/>
                    <a:pt x="29" y="0"/>
                    <a:pt x="66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1013" y="0"/>
                    <a:pt x="1043" y="30"/>
                    <a:pt x="1043" y="66"/>
                  </a:cubicBezTo>
                  <a:cubicBezTo>
                    <a:pt x="1043" y="331"/>
                    <a:pt x="1043" y="331"/>
                    <a:pt x="1043" y="331"/>
                  </a:cubicBezTo>
                  <a:cubicBezTo>
                    <a:pt x="1043" y="367"/>
                    <a:pt x="1013" y="397"/>
                    <a:pt x="977" y="397"/>
                  </a:cubicBezTo>
                  <a:cubicBezTo>
                    <a:pt x="66" y="397"/>
                    <a:pt x="66" y="397"/>
                    <a:pt x="66" y="397"/>
                  </a:cubicBezTo>
                  <a:cubicBezTo>
                    <a:pt x="29" y="397"/>
                    <a:pt x="0" y="367"/>
                    <a:pt x="0" y="331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9" name="Line 85">
              <a:extLst>
                <a:ext uri="{FF2B5EF4-FFF2-40B4-BE49-F238E27FC236}">
                  <a16:creationId xmlns:a16="http://schemas.microsoft.com/office/drawing/2014/main" id="{C2321A55-F3BB-45C7-9480-5AD15191C5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7918" y="3467147"/>
              <a:ext cx="341308" cy="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0" name="Oval 86">
              <a:extLst>
                <a:ext uri="{FF2B5EF4-FFF2-40B4-BE49-F238E27FC236}">
                  <a16:creationId xmlns:a16="http://schemas.microsoft.com/office/drawing/2014/main" id="{7DB7882F-9DDD-40EC-A9AF-E721D985E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449" y="3418773"/>
              <a:ext cx="96749" cy="9674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1" name="Oval 87">
              <a:extLst>
                <a:ext uri="{FF2B5EF4-FFF2-40B4-BE49-F238E27FC236}">
                  <a16:creationId xmlns:a16="http://schemas.microsoft.com/office/drawing/2014/main" id="{9113036C-78D1-49BB-95A7-450E930A4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605" y="3438929"/>
              <a:ext cx="56437" cy="564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2" name="Oval 88">
              <a:extLst>
                <a:ext uri="{FF2B5EF4-FFF2-40B4-BE49-F238E27FC236}">
                  <a16:creationId xmlns:a16="http://schemas.microsoft.com/office/drawing/2014/main" id="{2FDC09D5-6BAE-43E2-BB03-4A7EDFAC6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664" y="3437585"/>
              <a:ext cx="60468" cy="60467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3" name="Oval 89">
              <a:extLst>
                <a:ext uri="{FF2B5EF4-FFF2-40B4-BE49-F238E27FC236}">
                  <a16:creationId xmlns:a16="http://schemas.microsoft.com/office/drawing/2014/main" id="{EC9FD14E-0E89-4660-AE79-4BE8DDB05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1757" y="3451022"/>
              <a:ext cx="36281" cy="349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4" name="Oval 94">
              <a:extLst>
                <a:ext uri="{FF2B5EF4-FFF2-40B4-BE49-F238E27FC236}">
                  <a16:creationId xmlns:a16="http://schemas.microsoft.com/office/drawing/2014/main" id="{29EEF878-E735-488B-9974-084615D92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6217" y="2620593"/>
              <a:ext cx="96749" cy="9674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5" name="Oval 95">
              <a:extLst>
                <a:ext uri="{FF2B5EF4-FFF2-40B4-BE49-F238E27FC236}">
                  <a16:creationId xmlns:a16="http://schemas.microsoft.com/office/drawing/2014/main" id="{B612998A-FC48-4148-B152-355C16F98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6373" y="2640750"/>
              <a:ext cx="56437" cy="564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6" name="Oval 96">
              <a:extLst>
                <a:ext uri="{FF2B5EF4-FFF2-40B4-BE49-F238E27FC236}">
                  <a16:creationId xmlns:a16="http://schemas.microsoft.com/office/drawing/2014/main" id="{D06D513C-C710-4251-A84A-C5F33591B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6217" y="3066714"/>
              <a:ext cx="96749" cy="9674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7" name="Oval 97">
              <a:extLst>
                <a:ext uri="{FF2B5EF4-FFF2-40B4-BE49-F238E27FC236}">
                  <a16:creationId xmlns:a16="http://schemas.microsoft.com/office/drawing/2014/main" id="{BA0876DB-F8C5-40D4-9857-7E665C5EB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6373" y="3086871"/>
              <a:ext cx="56437" cy="564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8" name="Oval 98">
              <a:extLst>
                <a:ext uri="{FF2B5EF4-FFF2-40B4-BE49-F238E27FC236}">
                  <a16:creationId xmlns:a16="http://schemas.microsoft.com/office/drawing/2014/main" id="{50475A40-A00E-4015-A314-3F201D88C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6217" y="3511491"/>
              <a:ext cx="96749" cy="95404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9" name="Oval 99">
              <a:extLst>
                <a:ext uri="{FF2B5EF4-FFF2-40B4-BE49-F238E27FC236}">
                  <a16:creationId xmlns:a16="http://schemas.microsoft.com/office/drawing/2014/main" id="{DD430160-CA33-4B09-8568-ABCC5FA2B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6373" y="3530303"/>
              <a:ext cx="56437" cy="564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0" name="Oval 100">
              <a:extLst>
                <a:ext uri="{FF2B5EF4-FFF2-40B4-BE49-F238E27FC236}">
                  <a16:creationId xmlns:a16="http://schemas.microsoft.com/office/drawing/2014/main" id="{6610E18C-63C5-4370-B620-4EED10B35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934" y="2620593"/>
              <a:ext cx="96749" cy="9674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1" name="Oval 101">
              <a:extLst>
                <a:ext uri="{FF2B5EF4-FFF2-40B4-BE49-F238E27FC236}">
                  <a16:creationId xmlns:a16="http://schemas.microsoft.com/office/drawing/2014/main" id="{7C5F5066-1B74-4D51-A964-ED13B9C3A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091" y="2640750"/>
              <a:ext cx="56437" cy="564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2" name="Oval 102">
              <a:extLst>
                <a:ext uri="{FF2B5EF4-FFF2-40B4-BE49-F238E27FC236}">
                  <a16:creationId xmlns:a16="http://schemas.microsoft.com/office/drawing/2014/main" id="{FA4E5B3B-19DD-42F0-9B37-5884CFB05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934" y="3066714"/>
              <a:ext cx="96749" cy="9674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3" name="Oval 103">
              <a:extLst>
                <a:ext uri="{FF2B5EF4-FFF2-40B4-BE49-F238E27FC236}">
                  <a16:creationId xmlns:a16="http://schemas.microsoft.com/office/drawing/2014/main" id="{C1DED902-4186-4906-A189-1109005CA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091" y="3086871"/>
              <a:ext cx="56437" cy="564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4" name="Oval 104">
              <a:extLst>
                <a:ext uri="{FF2B5EF4-FFF2-40B4-BE49-F238E27FC236}">
                  <a16:creationId xmlns:a16="http://schemas.microsoft.com/office/drawing/2014/main" id="{321F53CA-C177-4949-B6EC-231FDEA7F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934" y="3511491"/>
              <a:ext cx="96749" cy="95404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5" name="Oval 105">
              <a:extLst>
                <a:ext uri="{FF2B5EF4-FFF2-40B4-BE49-F238E27FC236}">
                  <a16:creationId xmlns:a16="http://schemas.microsoft.com/office/drawing/2014/main" id="{5F08DD16-D928-40BF-9449-4E0F1C1DD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091" y="3530303"/>
              <a:ext cx="56437" cy="564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6" name="Freeform 106">
              <a:extLst>
                <a:ext uri="{FF2B5EF4-FFF2-40B4-BE49-F238E27FC236}">
                  <a16:creationId xmlns:a16="http://schemas.microsoft.com/office/drawing/2014/main" id="{999F8CD5-7E6B-47CB-96B2-6AB10E6B7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067" y="3800393"/>
              <a:ext cx="763241" cy="403121"/>
            </a:xfrm>
            <a:custGeom>
              <a:avLst/>
              <a:gdLst>
                <a:gd name="T0" fmla="*/ 0 w 759"/>
                <a:gd name="T1" fmla="*/ 66 h 401"/>
                <a:gd name="T2" fmla="*/ 67 w 759"/>
                <a:gd name="T3" fmla="*/ 0 h 401"/>
                <a:gd name="T4" fmla="*/ 692 w 759"/>
                <a:gd name="T5" fmla="*/ 0 h 401"/>
                <a:gd name="T6" fmla="*/ 759 w 759"/>
                <a:gd name="T7" fmla="*/ 66 h 401"/>
                <a:gd name="T8" fmla="*/ 759 w 759"/>
                <a:gd name="T9" fmla="*/ 334 h 401"/>
                <a:gd name="T10" fmla="*/ 692 w 759"/>
                <a:gd name="T11" fmla="*/ 401 h 401"/>
                <a:gd name="T12" fmla="*/ 67 w 759"/>
                <a:gd name="T13" fmla="*/ 401 h 401"/>
                <a:gd name="T14" fmla="*/ 0 w 759"/>
                <a:gd name="T15" fmla="*/ 334 h 401"/>
                <a:gd name="T16" fmla="*/ 0 w 759"/>
                <a:gd name="T17" fmla="*/ 66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401">
                  <a:moveTo>
                    <a:pt x="0" y="66"/>
                  </a:moveTo>
                  <a:cubicBezTo>
                    <a:pt x="0" y="30"/>
                    <a:pt x="30" y="0"/>
                    <a:pt x="67" y="0"/>
                  </a:cubicBezTo>
                  <a:cubicBezTo>
                    <a:pt x="692" y="0"/>
                    <a:pt x="692" y="0"/>
                    <a:pt x="692" y="0"/>
                  </a:cubicBezTo>
                  <a:cubicBezTo>
                    <a:pt x="729" y="0"/>
                    <a:pt x="759" y="30"/>
                    <a:pt x="759" y="66"/>
                  </a:cubicBezTo>
                  <a:cubicBezTo>
                    <a:pt x="759" y="334"/>
                    <a:pt x="759" y="334"/>
                    <a:pt x="759" y="334"/>
                  </a:cubicBezTo>
                  <a:cubicBezTo>
                    <a:pt x="759" y="371"/>
                    <a:pt x="729" y="401"/>
                    <a:pt x="692" y="401"/>
                  </a:cubicBezTo>
                  <a:cubicBezTo>
                    <a:pt x="67" y="401"/>
                    <a:pt x="67" y="401"/>
                    <a:pt x="67" y="401"/>
                  </a:cubicBezTo>
                  <a:cubicBezTo>
                    <a:pt x="30" y="401"/>
                    <a:pt x="0" y="371"/>
                    <a:pt x="0" y="334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7" name="Line 107">
              <a:extLst>
                <a:ext uri="{FF2B5EF4-FFF2-40B4-BE49-F238E27FC236}">
                  <a16:creationId xmlns:a16="http://schemas.microsoft.com/office/drawing/2014/main" id="{7794CE5C-0167-4F90-8CAC-ECA7D0AD1C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7309" y="4001954"/>
              <a:ext cx="4356000" cy="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758" name="Group 757">
              <a:extLst>
                <a:ext uri="{FF2B5EF4-FFF2-40B4-BE49-F238E27FC236}">
                  <a16:creationId xmlns:a16="http://schemas.microsoft.com/office/drawing/2014/main" id="{651F9647-A87C-451B-9C45-C53505037B42}"/>
                </a:ext>
              </a:extLst>
            </p:cNvPr>
            <p:cNvGrpSpPr/>
            <p:nvPr userDrawn="1"/>
          </p:nvGrpSpPr>
          <p:grpSpPr>
            <a:xfrm>
              <a:off x="3933087" y="2025320"/>
              <a:ext cx="826397" cy="2006195"/>
              <a:chOff x="3933087" y="2025320"/>
              <a:chExt cx="826397" cy="2006195"/>
            </a:xfrm>
          </p:grpSpPr>
          <p:sp>
            <p:nvSpPr>
              <p:cNvPr id="795" name="Freeform 8">
                <a:extLst>
                  <a:ext uri="{FF2B5EF4-FFF2-40B4-BE49-F238E27FC236}">
                    <a16:creationId xmlns:a16="http://schemas.microsoft.com/office/drawing/2014/main" id="{D2206E54-16F2-4685-84B6-1C90BF7C4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3087" y="2079069"/>
                <a:ext cx="826397" cy="338621"/>
              </a:xfrm>
              <a:custGeom>
                <a:avLst/>
                <a:gdLst>
                  <a:gd name="T0" fmla="*/ 0 w 823"/>
                  <a:gd name="T1" fmla="*/ 56 h 337"/>
                  <a:gd name="T2" fmla="*/ 56 w 823"/>
                  <a:gd name="T3" fmla="*/ 0 h 337"/>
                  <a:gd name="T4" fmla="*/ 767 w 823"/>
                  <a:gd name="T5" fmla="*/ 0 h 337"/>
                  <a:gd name="T6" fmla="*/ 823 w 823"/>
                  <a:gd name="T7" fmla="*/ 56 h 337"/>
                  <a:gd name="T8" fmla="*/ 823 w 823"/>
                  <a:gd name="T9" fmla="*/ 281 h 337"/>
                  <a:gd name="T10" fmla="*/ 767 w 823"/>
                  <a:gd name="T11" fmla="*/ 337 h 337"/>
                  <a:gd name="T12" fmla="*/ 56 w 823"/>
                  <a:gd name="T13" fmla="*/ 337 h 337"/>
                  <a:gd name="T14" fmla="*/ 0 w 823"/>
                  <a:gd name="T15" fmla="*/ 281 h 337"/>
                  <a:gd name="T16" fmla="*/ 0 w 823"/>
                  <a:gd name="T17" fmla="*/ 56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3" h="337">
                    <a:moveTo>
                      <a:pt x="0" y="56"/>
                    </a:moveTo>
                    <a:cubicBezTo>
                      <a:pt x="0" y="25"/>
                      <a:pt x="25" y="0"/>
                      <a:pt x="56" y="0"/>
                    </a:cubicBezTo>
                    <a:cubicBezTo>
                      <a:pt x="767" y="0"/>
                      <a:pt x="767" y="0"/>
                      <a:pt x="767" y="0"/>
                    </a:cubicBezTo>
                    <a:cubicBezTo>
                      <a:pt x="798" y="0"/>
                      <a:pt x="823" y="25"/>
                      <a:pt x="823" y="56"/>
                    </a:cubicBezTo>
                    <a:cubicBezTo>
                      <a:pt x="823" y="281"/>
                      <a:pt x="823" y="281"/>
                      <a:pt x="823" y="281"/>
                    </a:cubicBezTo>
                    <a:cubicBezTo>
                      <a:pt x="823" y="312"/>
                      <a:pt x="798" y="337"/>
                      <a:pt x="767" y="337"/>
                    </a:cubicBezTo>
                    <a:cubicBezTo>
                      <a:pt x="56" y="337"/>
                      <a:pt x="56" y="337"/>
                      <a:pt x="56" y="337"/>
                    </a:cubicBezTo>
                    <a:cubicBezTo>
                      <a:pt x="25" y="337"/>
                      <a:pt x="0" y="312"/>
                      <a:pt x="0" y="281"/>
                    </a:cubicBez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96" name="Line 22">
                <a:extLst>
                  <a:ext uri="{FF2B5EF4-FFF2-40B4-BE49-F238E27FC236}">
                    <a16:creationId xmlns:a16="http://schemas.microsoft.com/office/drawing/2014/main" id="{0B94FD84-9A34-40C9-BFC3-7776B32DDC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6957" y="2416346"/>
                <a:ext cx="0" cy="1585608"/>
              </a:xfrm>
              <a:prstGeom prst="line">
                <a:avLst/>
              </a:prstGeom>
              <a:noFill/>
              <a:ln w="9525" cap="flat">
                <a:solidFill>
                  <a:srgbClr val="0081E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97" name="Oval 48">
                <a:extLst>
                  <a:ext uri="{FF2B5EF4-FFF2-40B4-BE49-F238E27FC236}">
                    <a16:creationId xmlns:a16="http://schemas.microsoft.com/office/drawing/2014/main" id="{788252CD-1391-4DDE-B576-717C33D636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8583" y="2025320"/>
                <a:ext cx="96749" cy="96749"/>
              </a:xfrm>
              <a:prstGeom prst="ellipse">
                <a:avLst/>
              </a:prstGeom>
              <a:solidFill>
                <a:srgbClr val="E36C09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98" name="Oval 49">
                <a:extLst>
                  <a:ext uri="{FF2B5EF4-FFF2-40B4-BE49-F238E27FC236}">
                    <a16:creationId xmlns:a16="http://schemas.microsoft.com/office/drawing/2014/main" id="{D6054B63-D407-4B6D-9E27-46BD82E014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8738" y="2045475"/>
                <a:ext cx="56437" cy="564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99" name="Oval 52">
                <a:extLst>
                  <a:ext uri="{FF2B5EF4-FFF2-40B4-BE49-F238E27FC236}">
                    <a16:creationId xmlns:a16="http://schemas.microsoft.com/office/drawing/2014/main" id="{D4C38DC1-F84B-45D9-B8B1-287C871180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6051" y="2636718"/>
                <a:ext cx="60468" cy="60467"/>
              </a:xfrm>
              <a:prstGeom prst="ellipse">
                <a:avLst/>
              </a:prstGeom>
              <a:solidFill>
                <a:srgbClr val="0081E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00" name="Oval 53">
                <a:extLst>
                  <a:ext uri="{FF2B5EF4-FFF2-40B4-BE49-F238E27FC236}">
                    <a16:creationId xmlns:a16="http://schemas.microsoft.com/office/drawing/2014/main" id="{B216C0DD-78CB-43E7-84E4-585A71DDCA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145" y="2648813"/>
                <a:ext cx="36281" cy="3628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01" name="Oval 54">
                <a:extLst>
                  <a:ext uri="{FF2B5EF4-FFF2-40B4-BE49-F238E27FC236}">
                    <a16:creationId xmlns:a16="http://schemas.microsoft.com/office/drawing/2014/main" id="{F866EF5E-C9A2-4B5F-8E67-C1882FE8B1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6051" y="3084183"/>
                <a:ext cx="60468" cy="60467"/>
              </a:xfrm>
              <a:prstGeom prst="ellipse">
                <a:avLst/>
              </a:prstGeom>
              <a:solidFill>
                <a:srgbClr val="0081E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02" name="Oval 55">
                <a:extLst>
                  <a:ext uri="{FF2B5EF4-FFF2-40B4-BE49-F238E27FC236}">
                    <a16:creationId xmlns:a16="http://schemas.microsoft.com/office/drawing/2014/main" id="{79987763-5E06-4625-9F24-615C41FF88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145" y="3096276"/>
                <a:ext cx="36281" cy="349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03" name="Oval 56">
                <a:extLst>
                  <a:ext uri="{FF2B5EF4-FFF2-40B4-BE49-F238E27FC236}">
                    <a16:creationId xmlns:a16="http://schemas.microsoft.com/office/drawing/2014/main" id="{179C025A-8832-4349-BF08-C8A4615542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6051" y="3528959"/>
                <a:ext cx="60468" cy="60467"/>
              </a:xfrm>
              <a:prstGeom prst="ellipse">
                <a:avLst/>
              </a:prstGeom>
              <a:solidFill>
                <a:srgbClr val="0081E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04" name="Oval 57">
                <a:extLst>
                  <a:ext uri="{FF2B5EF4-FFF2-40B4-BE49-F238E27FC236}">
                    <a16:creationId xmlns:a16="http://schemas.microsoft.com/office/drawing/2014/main" id="{1A94B3F1-169E-4EDE-A053-41C3175A9F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145" y="3542397"/>
                <a:ext cx="36281" cy="349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05" name="Oval 108">
                <a:extLst>
                  <a:ext uri="{FF2B5EF4-FFF2-40B4-BE49-F238E27FC236}">
                    <a16:creationId xmlns:a16="http://schemas.microsoft.com/office/drawing/2014/main" id="{A9C05AC9-AB2B-49BE-8A84-5F356846A2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6051" y="3971048"/>
                <a:ext cx="60468" cy="60467"/>
              </a:xfrm>
              <a:prstGeom prst="ellipse">
                <a:avLst/>
              </a:prstGeom>
              <a:solidFill>
                <a:srgbClr val="0081E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06" name="Oval 109">
                <a:extLst>
                  <a:ext uri="{FF2B5EF4-FFF2-40B4-BE49-F238E27FC236}">
                    <a16:creationId xmlns:a16="http://schemas.microsoft.com/office/drawing/2014/main" id="{FDCEDA90-44A0-4EB9-B6AA-A6F939AF6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145" y="3984486"/>
                <a:ext cx="36281" cy="349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759" name="Group 758">
              <a:extLst>
                <a:ext uri="{FF2B5EF4-FFF2-40B4-BE49-F238E27FC236}">
                  <a16:creationId xmlns:a16="http://schemas.microsoft.com/office/drawing/2014/main" id="{0EA493B3-C0E3-4D72-9342-016E94193BDB}"/>
                </a:ext>
              </a:extLst>
            </p:cNvPr>
            <p:cNvGrpSpPr/>
            <p:nvPr userDrawn="1"/>
          </p:nvGrpSpPr>
          <p:grpSpPr>
            <a:xfrm>
              <a:off x="5288327" y="1830478"/>
              <a:ext cx="831773" cy="2201037"/>
              <a:chOff x="4876389" y="1830478"/>
              <a:chExt cx="831773" cy="2201037"/>
            </a:xfrm>
          </p:grpSpPr>
          <p:sp>
            <p:nvSpPr>
              <p:cNvPr id="780" name="Freeform 7">
                <a:extLst>
                  <a:ext uri="{FF2B5EF4-FFF2-40B4-BE49-F238E27FC236}">
                    <a16:creationId xmlns:a16="http://schemas.microsoft.com/office/drawing/2014/main" id="{81770E32-1ECA-443B-AB82-F60FB61E6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6389" y="2079069"/>
                <a:ext cx="831773" cy="338621"/>
              </a:xfrm>
              <a:custGeom>
                <a:avLst/>
                <a:gdLst>
                  <a:gd name="T0" fmla="*/ 0 w 827"/>
                  <a:gd name="T1" fmla="*/ 56 h 337"/>
                  <a:gd name="T2" fmla="*/ 57 w 827"/>
                  <a:gd name="T3" fmla="*/ 0 h 337"/>
                  <a:gd name="T4" fmla="*/ 771 w 827"/>
                  <a:gd name="T5" fmla="*/ 0 h 337"/>
                  <a:gd name="T6" fmla="*/ 827 w 827"/>
                  <a:gd name="T7" fmla="*/ 56 h 337"/>
                  <a:gd name="T8" fmla="*/ 827 w 827"/>
                  <a:gd name="T9" fmla="*/ 281 h 337"/>
                  <a:gd name="T10" fmla="*/ 771 w 827"/>
                  <a:gd name="T11" fmla="*/ 337 h 337"/>
                  <a:gd name="T12" fmla="*/ 57 w 827"/>
                  <a:gd name="T13" fmla="*/ 337 h 337"/>
                  <a:gd name="T14" fmla="*/ 0 w 827"/>
                  <a:gd name="T15" fmla="*/ 281 h 337"/>
                  <a:gd name="T16" fmla="*/ 0 w 827"/>
                  <a:gd name="T17" fmla="*/ 56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7" h="337">
                    <a:moveTo>
                      <a:pt x="0" y="56"/>
                    </a:moveTo>
                    <a:cubicBezTo>
                      <a:pt x="0" y="25"/>
                      <a:pt x="25" y="0"/>
                      <a:pt x="57" y="0"/>
                    </a:cubicBezTo>
                    <a:cubicBezTo>
                      <a:pt x="771" y="0"/>
                      <a:pt x="771" y="0"/>
                      <a:pt x="771" y="0"/>
                    </a:cubicBezTo>
                    <a:cubicBezTo>
                      <a:pt x="802" y="0"/>
                      <a:pt x="827" y="25"/>
                      <a:pt x="827" y="56"/>
                    </a:cubicBezTo>
                    <a:cubicBezTo>
                      <a:pt x="827" y="281"/>
                      <a:pt x="827" y="281"/>
                      <a:pt x="827" y="281"/>
                    </a:cubicBezTo>
                    <a:cubicBezTo>
                      <a:pt x="827" y="312"/>
                      <a:pt x="802" y="337"/>
                      <a:pt x="771" y="337"/>
                    </a:cubicBezTo>
                    <a:cubicBezTo>
                      <a:pt x="57" y="337"/>
                      <a:pt x="57" y="337"/>
                      <a:pt x="57" y="337"/>
                    </a:cubicBezTo>
                    <a:cubicBezTo>
                      <a:pt x="25" y="337"/>
                      <a:pt x="0" y="312"/>
                      <a:pt x="0" y="281"/>
                    </a:cubicBez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81" name="Line 15">
                <a:extLst>
                  <a:ext uri="{FF2B5EF4-FFF2-40B4-BE49-F238E27FC236}">
                    <a16:creationId xmlns:a16="http://schemas.microsoft.com/office/drawing/2014/main" id="{C17D4635-CAE4-4DAC-9196-9F32844BC0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92947" y="1860039"/>
                <a:ext cx="0" cy="219028"/>
              </a:xfrm>
              <a:prstGeom prst="line">
                <a:avLst/>
              </a:prstGeom>
              <a:noFill/>
              <a:ln w="9525" cap="flat">
                <a:solidFill>
                  <a:srgbClr val="4A7EB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82" name="Line 23">
                <a:extLst>
                  <a:ext uri="{FF2B5EF4-FFF2-40B4-BE49-F238E27FC236}">
                    <a16:creationId xmlns:a16="http://schemas.microsoft.com/office/drawing/2014/main" id="{7C9CAD96-92E6-47D2-BE8E-0A567A03F0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92947" y="2416346"/>
                <a:ext cx="0" cy="1585608"/>
              </a:xfrm>
              <a:prstGeom prst="line">
                <a:avLst/>
              </a:prstGeom>
              <a:noFill/>
              <a:ln w="9525" cap="flat">
                <a:solidFill>
                  <a:srgbClr val="4A7EBB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83" name="Oval 46">
                <a:extLst>
                  <a:ext uri="{FF2B5EF4-FFF2-40B4-BE49-F238E27FC236}">
                    <a16:creationId xmlns:a16="http://schemas.microsoft.com/office/drawing/2014/main" id="{B081B083-B409-40F7-AF9A-D794BDBA7F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4572" y="2025320"/>
                <a:ext cx="96749" cy="96749"/>
              </a:xfrm>
              <a:prstGeom prst="ellipse">
                <a:avLst/>
              </a:prstGeom>
              <a:solidFill>
                <a:srgbClr val="E36C09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84" name="Oval 47">
                <a:extLst>
                  <a:ext uri="{FF2B5EF4-FFF2-40B4-BE49-F238E27FC236}">
                    <a16:creationId xmlns:a16="http://schemas.microsoft.com/office/drawing/2014/main" id="{17B73EFC-C94C-42C4-ADAF-AAA032BF2F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4728" y="2045475"/>
                <a:ext cx="56437" cy="564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85" name="Oval 58">
                <a:extLst>
                  <a:ext uri="{FF2B5EF4-FFF2-40B4-BE49-F238E27FC236}">
                    <a16:creationId xmlns:a16="http://schemas.microsoft.com/office/drawing/2014/main" id="{0E7BA3A7-0C5B-4984-94A7-473D94F6B1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3385" y="2636718"/>
                <a:ext cx="60468" cy="60467"/>
              </a:xfrm>
              <a:prstGeom prst="ellipse">
                <a:avLst/>
              </a:prstGeom>
              <a:solidFill>
                <a:srgbClr val="0081E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86" name="Oval 59">
                <a:extLst>
                  <a:ext uri="{FF2B5EF4-FFF2-40B4-BE49-F238E27FC236}">
                    <a16:creationId xmlns:a16="http://schemas.microsoft.com/office/drawing/2014/main" id="{03685513-29AF-4709-9C88-256D72176B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5478" y="2648813"/>
                <a:ext cx="34937" cy="3628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87" name="Oval 60">
                <a:extLst>
                  <a:ext uri="{FF2B5EF4-FFF2-40B4-BE49-F238E27FC236}">
                    <a16:creationId xmlns:a16="http://schemas.microsoft.com/office/drawing/2014/main" id="{5BF655BA-CD2D-4CCA-90BC-04F4F48F9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3385" y="3084183"/>
                <a:ext cx="60468" cy="60467"/>
              </a:xfrm>
              <a:prstGeom prst="ellipse">
                <a:avLst/>
              </a:prstGeom>
              <a:solidFill>
                <a:srgbClr val="0081E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88" name="Oval 61">
                <a:extLst>
                  <a:ext uri="{FF2B5EF4-FFF2-40B4-BE49-F238E27FC236}">
                    <a16:creationId xmlns:a16="http://schemas.microsoft.com/office/drawing/2014/main" id="{0D41B20D-7492-443F-B272-72D7A37987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5478" y="3096276"/>
                <a:ext cx="34937" cy="349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89" name="Oval 62">
                <a:extLst>
                  <a:ext uri="{FF2B5EF4-FFF2-40B4-BE49-F238E27FC236}">
                    <a16:creationId xmlns:a16="http://schemas.microsoft.com/office/drawing/2014/main" id="{EF449508-69B5-4218-A3D0-0FC86F0CF0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3385" y="3528959"/>
                <a:ext cx="60468" cy="60467"/>
              </a:xfrm>
              <a:prstGeom prst="ellipse">
                <a:avLst/>
              </a:prstGeom>
              <a:solidFill>
                <a:srgbClr val="0081E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90" name="Oval 63">
                <a:extLst>
                  <a:ext uri="{FF2B5EF4-FFF2-40B4-BE49-F238E27FC236}">
                    <a16:creationId xmlns:a16="http://schemas.microsoft.com/office/drawing/2014/main" id="{408226BC-73D3-4120-A7D8-37B7E0EE11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5478" y="3542397"/>
                <a:ext cx="34937" cy="349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91" name="Oval 90">
                <a:extLst>
                  <a:ext uri="{FF2B5EF4-FFF2-40B4-BE49-F238E27FC236}">
                    <a16:creationId xmlns:a16="http://schemas.microsoft.com/office/drawing/2014/main" id="{FCB01EDA-9B42-4CA5-AA8D-03A44150ED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3385" y="1830478"/>
                <a:ext cx="60468" cy="59124"/>
              </a:xfrm>
              <a:prstGeom prst="ellipse">
                <a:avLst/>
              </a:prstGeom>
              <a:solidFill>
                <a:srgbClr val="0081E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92" name="Oval 91">
                <a:extLst>
                  <a:ext uri="{FF2B5EF4-FFF2-40B4-BE49-F238E27FC236}">
                    <a16:creationId xmlns:a16="http://schemas.microsoft.com/office/drawing/2014/main" id="{EC0AEFC3-BC5F-41B7-A0CA-1A6CFD304B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5478" y="1842571"/>
                <a:ext cx="34937" cy="349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93" name="Oval 110">
                <a:extLst>
                  <a:ext uri="{FF2B5EF4-FFF2-40B4-BE49-F238E27FC236}">
                    <a16:creationId xmlns:a16="http://schemas.microsoft.com/office/drawing/2014/main" id="{59197F08-C811-4BA7-8D9F-E7CB66814C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3385" y="3971048"/>
                <a:ext cx="60468" cy="60467"/>
              </a:xfrm>
              <a:prstGeom prst="ellipse">
                <a:avLst/>
              </a:prstGeom>
              <a:solidFill>
                <a:srgbClr val="0081E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94" name="Oval 111">
                <a:extLst>
                  <a:ext uri="{FF2B5EF4-FFF2-40B4-BE49-F238E27FC236}">
                    <a16:creationId xmlns:a16="http://schemas.microsoft.com/office/drawing/2014/main" id="{C62E552A-C3DE-4A20-AE34-A4F4B83EB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5478" y="3984486"/>
                <a:ext cx="34937" cy="349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760" name="Group 759">
              <a:extLst>
                <a:ext uri="{FF2B5EF4-FFF2-40B4-BE49-F238E27FC236}">
                  <a16:creationId xmlns:a16="http://schemas.microsoft.com/office/drawing/2014/main" id="{391B36F6-2CEE-49E8-B286-CF32172F6782}"/>
                </a:ext>
              </a:extLst>
            </p:cNvPr>
            <p:cNvGrpSpPr/>
            <p:nvPr userDrawn="1"/>
          </p:nvGrpSpPr>
          <p:grpSpPr>
            <a:xfrm>
              <a:off x="6648942" y="1830478"/>
              <a:ext cx="835803" cy="2201037"/>
              <a:chOff x="5842534" y="1830478"/>
              <a:chExt cx="835803" cy="2201037"/>
            </a:xfrm>
          </p:grpSpPr>
          <p:sp>
            <p:nvSpPr>
              <p:cNvPr id="765" name="Freeform 6">
                <a:extLst>
                  <a:ext uri="{FF2B5EF4-FFF2-40B4-BE49-F238E27FC236}">
                    <a16:creationId xmlns:a16="http://schemas.microsoft.com/office/drawing/2014/main" id="{D18C2430-B65D-4381-9E22-254B7B04C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2534" y="2077725"/>
                <a:ext cx="835803" cy="338621"/>
              </a:xfrm>
              <a:custGeom>
                <a:avLst/>
                <a:gdLst>
                  <a:gd name="T0" fmla="*/ 0 w 830"/>
                  <a:gd name="T1" fmla="*/ 56 h 337"/>
                  <a:gd name="T2" fmla="*/ 57 w 830"/>
                  <a:gd name="T3" fmla="*/ 0 h 337"/>
                  <a:gd name="T4" fmla="*/ 774 w 830"/>
                  <a:gd name="T5" fmla="*/ 0 h 337"/>
                  <a:gd name="T6" fmla="*/ 830 w 830"/>
                  <a:gd name="T7" fmla="*/ 56 h 337"/>
                  <a:gd name="T8" fmla="*/ 830 w 830"/>
                  <a:gd name="T9" fmla="*/ 281 h 337"/>
                  <a:gd name="T10" fmla="*/ 774 w 830"/>
                  <a:gd name="T11" fmla="*/ 337 h 337"/>
                  <a:gd name="T12" fmla="*/ 57 w 830"/>
                  <a:gd name="T13" fmla="*/ 337 h 337"/>
                  <a:gd name="T14" fmla="*/ 0 w 830"/>
                  <a:gd name="T15" fmla="*/ 281 h 337"/>
                  <a:gd name="T16" fmla="*/ 0 w 830"/>
                  <a:gd name="T17" fmla="*/ 56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0" h="337">
                    <a:moveTo>
                      <a:pt x="0" y="56"/>
                    </a:moveTo>
                    <a:cubicBezTo>
                      <a:pt x="0" y="26"/>
                      <a:pt x="26" y="0"/>
                      <a:pt x="57" y="0"/>
                    </a:cubicBezTo>
                    <a:cubicBezTo>
                      <a:pt x="774" y="0"/>
                      <a:pt x="774" y="0"/>
                      <a:pt x="774" y="0"/>
                    </a:cubicBezTo>
                    <a:cubicBezTo>
                      <a:pt x="805" y="0"/>
                      <a:pt x="830" y="26"/>
                      <a:pt x="830" y="56"/>
                    </a:cubicBezTo>
                    <a:cubicBezTo>
                      <a:pt x="830" y="281"/>
                      <a:pt x="830" y="281"/>
                      <a:pt x="830" y="281"/>
                    </a:cubicBezTo>
                    <a:cubicBezTo>
                      <a:pt x="830" y="312"/>
                      <a:pt x="805" y="337"/>
                      <a:pt x="774" y="337"/>
                    </a:cubicBezTo>
                    <a:cubicBezTo>
                      <a:pt x="57" y="337"/>
                      <a:pt x="57" y="337"/>
                      <a:pt x="57" y="337"/>
                    </a:cubicBezTo>
                    <a:cubicBezTo>
                      <a:pt x="26" y="337"/>
                      <a:pt x="0" y="312"/>
                      <a:pt x="0" y="281"/>
                    </a:cubicBez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66" name="Line 16">
                <a:extLst>
                  <a:ext uri="{FF2B5EF4-FFF2-40B4-BE49-F238E27FC236}">
                    <a16:creationId xmlns:a16="http://schemas.microsoft.com/office/drawing/2014/main" id="{7B613A7E-45AB-45F3-85F9-9FFE78E27E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67154" y="1860039"/>
                <a:ext cx="0" cy="219028"/>
              </a:xfrm>
              <a:prstGeom prst="line">
                <a:avLst/>
              </a:prstGeom>
              <a:noFill/>
              <a:ln w="9525" cap="flat">
                <a:solidFill>
                  <a:srgbClr val="4A7EB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67" name="Line 24">
                <a:extLst>
                  <a:ext uri="{FF2B5EF4-FFF2-40B4-BE49-F238E27FC236}">
                    <a16:creationId xmlns:a16="http://schemas.microsoft.com/office/drawing/2014/main" id="{A5437058-ED54-443A-9BF4-DDCEFDD86B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67154" y="2416346"/>
                <a:ext cx="0" cy="1585608"/>
              </a:xfrm>
              <a:prstGeom prst="line">
                <a:avLst/>
              </a:prstGeom>
              <a:noFill/>
              <a:ln w="9525" cap="flat">
                <a:solidFill>
                  <a:srgbClr val="0081E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68" name="Oval 44">
                <a:extLst>
                  <a:ext uri="{FF2B5EF4-FFF2-40B4-BE49-F238E27FC236}">
                    <a16:creationId xmlns:a16="http://schemas.microsoft.com/office/drawing/2014/main" id="{D26E78DF-2F40-4B7B-A43C-54F9A47C1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8779" y="2025320"/>
                <a:ext cx="96749" cy="96749"/>
              </a:xfrm>
              <a:prstGeom prst="ellipse">
                <a:avLst/>
              </a:prstGeom>
              <a:solidFill>
                <a:srgbClr val="E36C09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69" name="Oval 45">
                <a:extLst>
                  <a:ext uri="{FF2B5EF4-FFF2-40B4-BE49-F238E27FC236}">
                    <a16:creationId xmlns:a16="http://schemas.microsoft.com/office/drawing/2014/main" id="{EA90581C-D5F8-40EA-972A-23A7AB597E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8936" y="2045475"/>
                <a:ext cx="56437" cy="564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70" name="Oval 64">
                <a:extLst>
                  <a:ext uri="{FF2B5EF4-FFF2-40B4-BE49-F238E27FC236}">
                    <a16:creationId xmlns:a16="http://schemas.microsoft.com/office/drawing/2014/main" id="{AB20AD65-D5B1-44F8-AE53-66BFDEB0BC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7592" y="2636718"/>
                <a:ext cx="60468" cy="60467"/>
              </a:xfrm>
              <a:prstGeom prst="ellipse">
                <a:avLst/>
              </a:prstGeom>
              <a:solidFill>
                <a:srgbClr val="0081E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71" name="Oval 65">
                <a:extLst>
                  <a:ext uri="{FF2B5EF4-FFF2-40B4-BE49-F238E27FC236}">
                    <a16:creationId xmlns:a16="http://schemas.microsoft.com/office/drawing/2014/main" id="{4DAB01B2-34E6-48ED-9054-8650BA16F3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9686" y="2648813"/>
                <a:ext cx="36281" cy="3628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72" name="Oval 66">
                <a:extLst>
                  <a:ext uri="{FF2B5EF4-FFF2-40B4-BE49-F238E27FC236}">
                    <a16:creationId xmlns:a16="http://schemas.microsoft.com/office/drawing/2014/main" id="{E904B30C-32F3-4B65-B1CC-DE4D251387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7592" y="3084183"/>
                <a:ext cx="60468" cy="60467"/>
              </a:xfrm>
              <a:prstGeom prst="ellipse">
                <a:avLst/>
              </a:prstGeom>
              <a:solidFill>
                <a:srgbClr val="0081E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73" name="Oval 67">
                <a:extLst>
                  <a:ext uri="{FF2B5EF4-FFF2-40B4-BE49-F238E27FC236}">
                    <a16:creationId xmlns:a16="http://schemas.microsoft.com/office/drawing/2014/main" id="{7D3148D8-C216-4997-BE4B-3C1C7376FC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9686" y="3096276"/>
                <a:ext cx="36281" cy="349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74" name="Oval 68">
                <a:extLst>
                  <a:ext uri="{FF2B5EF4-FFF2-40B4-BE49-F238E27FC236}">
                    <a16:creationId xmlns:a16="http://schemas.microsoft.com/office/drawing/2014/main" id="{009A59EA-5905-4B3B-9E5A-D371961654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7592" y="3528959"/>
                <a:ext cx="60468" cy="60467"/>
              </a:xfrm>
              <a:prstGeom prst="ellipse">
                <a:avLst/>
              </a:prstGeom>
              <a:solidFill>
                <a:srgbClr val="0081E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75" name="Oval 69">
                <a:extLst>
                  <a:ext uri="{FF2B5EF4-FFF2-40B4-BE49-F238E27FC236}">
                    <a16:creationId xmlns:a16="http://schemas.microsoft.com/office/drawing/2014/main" id="{FC195437-CD78-4227-8E5C-0EB69153FF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9686" y="3542397"/>
                <a:ext cx="36281" cy="349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76" name="Oval 92">
                <a:extLst>
                  <a:ext uri="{FF2B5EF4-FFF2-40B4-BE49-F238E27FC236}">
                    <a16:creationId xmlns:a16="http://schemas.microsoft.com/office/drawing/2014/main" id="{6680B101-EF2C-46C5-BE97-4B0203814B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7592" y="1830478"/>
                <a:ext cx="60468" cy="59124"/>
              </a:xfrm>
              <a:prstGeom prst="ellipse">
                <a:avLst/>
              </a:prstGeom>
              <a:solidFill>
                <a:srgbClr val="4F8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77" name="Oval 93">
                <a:extLst>
                  <a:ext uri="{FF2B5EF4-FFF2-40B4-BE49-F238E27FC236}">
                    <a16:creationId xmlns:a16="http://schemas.microsoft.com/office/drawing/2014/main" id="{EEAA8CBD-4CD7-498E-9EB6-0D5712766B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9686" y="1842571"/>
                <a:ext cx="36281" cy="349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78" name="Oval 112">
                <a:extLst>
                  <a:ext uri="{FF2B5EF4-FFF2-40B4-BE49-F238E27FC236}">
                    <a16:creationId xmlns:a16="http://schemas.microsoft.com/office/drawing/2014/main" id="{DA18EEB9-08E2-407B-9ED1-BE69EB540B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7592" y="3971048"/>
                <a:ext cx="60468" cy="60467"/>
              </a:xfrm>
              <a:prstGeom prst="ellipse">
                <a:avLst/>
              </a:prstGeom>
              <a:solidFill>
                <a:srgbClr val="0081E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79" name="Oval 113">
                <a:extLst>
                  <a:ext uri="{FF2B5EF4-FFF2-40B4-BE49-F238E27FC236}">
                    <a16:creationId xmlns:a16="http://schemas.microsoft.com/office/drawing/2014/main" id="{CBE94CF8-3DE7-4168-83B1-6EA4D40A99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9686" y="3984486"/>
                <a:ext cx="36281" cy="349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sp>
          <p:nvSpPr>
            <p:cNvPr id="761" name="Oval 114">
              <a:extLst>
                <a:ext uri="{FF2B5EF4-FFF2-40B4-BE49-F238E27FC236}">
                  <a16:creationId xmlns:a16="http://schemas.microsoft.com/office/drawing/2014/main" id="{F9315F03-09D2-4F59-A6BB-22EE6B2A2F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6217" y="3953579"/>
              <a:ext cx="96749" cy="9674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2" name="Oval 115">
              <a:extLst>
                <a:ext uri="{FF2B5EF4-FFF2-40B4-BE49-F238E27FC236}">
                  <a16:creationId xmlns:a16="http://schemas.microsoft.com/office/drawing/2014/main" id="{B31C02A8-6687-4AEE-A8E4-C670E0C3E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6373" y="3973736"/>
              <a:ext cx="56437" cy="564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3" name="Oval 116">
              <a:extLst>
                <a:ext uri="{FF2B5EF4-FFF2-40B4-BE49-F238E27FC236}">
                  <a16:creationId xmlns:a16="http://schemas.microsoft.com/office/drawing/2014/main" id="{F5F062C1-5012-4562-A218-E8FA29A01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934" y="3953579"/>
              <a:ext cx="96749" cy="9674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4" name="Oval 117">
              <a:extLst>
                <a:ext uri="{FF2B5EF4-FFF2-40B4-BE49-F238E27FC236}">
                  <a16:creationId xmlns:a16="http://schemas.microsoft.com/office/drawing/2014/main" id="{AAA8DCE4-1CED-4496-BFE2-9012883B7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091" y="3973736"/>
              <a:ext cx="56437" cy="564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A1C081-DD7D-4DA8-954E-6871424B79EB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grpSp>
        <p:nvGrpSpPr>
          <p:cNvPr id="651" name="Group 650">
            <a:extLst>
              <a:ext uri="{FF2B5EF4-FFF2-40B4-BE49-F238E27FC236}">
                <a16:creationId xmlns:a16="http://schemas.microsoft.com/office/drawing/2014/main" id="{01C629CA-626E-4DE4-9A13-D44895BC6801}"/>
              </a:ext>
            </a:extLst>
          </p:cNvPr>
          <p:cNvGrpSpPr/>
          <p:nvPr userDrawn="1"/>
        </p:nvGrpSpPr>
        <p:grpSpPr>
          <a:xfrm>
            <a:off x="4015361" y="2441646"/>
            <a:ext cx="2777165" cy="1843553"/>
            <a:chOff x="2012616" y="5608636"/>
            <a:chExt cx="2979739" cy="19780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52" name="Freeform 5">
              <a:extLst>
                <a:ext uri="{FF2B5EF4-FFF2-40B4-BE49-F238E27FC236}">
                  <a16:creationId xmlns:a16="http://schemas.microsoft.com/office/drawing/2014/main" id="{D548A92A-C053-41D2-B478-0B2041F95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616" y="5614986"/>
              <a:ext cx="2979739" cy="1971676"/>
            </a:xfrm>
            <a:custGeom>
              <a:avLst/>
              <a:gdLst>
                <a:gd name="T0" fmla="*/ 1191 w 2538"/>
                <a:gd name="T1" fmla="*/ 0 h 1680"/>
                <a:gd name="T2" fmla="*/ 804 w 2538"/>
                <a:gd name="T3" fmla="*/ 347 h 1680"/>
                <a:gd name="T4" fmla="*/ 394 w 2538"/>
                <a:gd name="T5" fmla="*/ 428 h 1680"/>
                <a:gd name="T6" fmla="*/ 435 w 2538"/>
                <a:gd name="T7" fmla="*/ 844 h 1680"/>
                <a:gd name="T8" fmla="*/ 117 w 2538"/>
                <a:gd name="T9" fmla="*/ 855 h 1680"/>
                <a:gd name="T10" fmla="*/ 21 w 2538"/>
                <a:gd name="T11" fmla="*/ 1159 h 1680"/>
                <a:gd name="T12" fmla="*/ 269 w 2538"/>
                <a:gd name="T13" fmla="*/ 1396 h 1680"/>
                <a:gd name="T14" fmla="*/ 510 w 2538"/>
                <a:gd name="T15" fmla="*/ 1382 h 1680"/>
                <a:gd name="T16" fmla="*/ 643 w 2538"/>
                <a:gd name="T17" fmla="*/ 1522 h 1680"/>
                <a:gd name="T18" fmla="*/ 1077 w 2538"/>
                <a:gd name="T19" fmla="*/ 1655 h 1680"/>
                <a:gd name="T20" fmla="*/ 1472 w 2538"/>
                <a:gd name="T21" fmla="*/ 1437 h 1680"/>
                <a:gd name="T22" fmla="*/ 1913 w 2538"/>
                <a:gd name="T23" fmla="*/ 1633 h 1680"/>
                <a:gd name="T24" fmla="*/ 2191 w 2538"/>
                <a:gd name="T25" fmla="*/ 1238 h 1680"/>
                <a:gd name="T26" fmla="*/ 2484 w 2538"/>
                <a:gd name="T27" fmla="*/ 1082 h 1680"/>
                <a:gd name="T28" fmla="*/ 2442 w 2538"/>
                <a:gd name="T29" fmla="*/ 753 h 1680"/>
                <a:gd name="T30" fmla="*/ 2119 w 2538"/>
                <a:gd name="T31" fmla="*/ 675 h 1680"/>
                <a:gd name="T32" fmla="*/ 1962 w 2538"/>
                <a:gd name="T33" fmla="*/ 354 h 1680"/>
                <a:gd name="T34" fmla="*/ 1607 w 2538"/>
                <a:gd name="T35" fmla="*/ 313 h 1680"/>
                <a:gd name="T36" fmla="*/ 1207 w 2538"/>
                <a:gd name="T37" fmla="*/ 0 h 1680"/>
                <a:gd name="T38" fmla="*/ 1191 w 2538"/>
                <a:gd name="T39" fmla="*/ 0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38" h="1680">
                  <a:moveTo>
                    <a:pt x="1191" y="0"/>
                  </a:moveTo>
                  <a:cubicBezTo>
                    <a:pt x="1003" y="8"/>
                    <a:pt x="832" y="162"/>
                    <a:pt x="804" y="347"/>
                  </a:cubicBezTo>
                  <a:cubicBezTo>
                    <a:pt x="673" y="269"/>
                    <a:pt x="485" y="306"/>
                    <a:pt x="394" y="428"/>
                  </a:cubicBezTo>
                  <a:cubicBezTo>
                    <a:pt x="303" y="551"/>
                    <a:pt x="322" y="742"/>
                    <a:pt x="435" y="844"/>
                  </a:cubicBezTo>
                  <a:cubicBezTo>
                    <a:pt x="341" y="781"/>
                    <a:pt x="207" y="786"/>
                    <a:pt x="117" y="855"/>
                  </a:cubicBezTo>
                  <a:cubicBezTo>
                    <a:pt x="28" y="924"/>
                    <a:pt x="0" y="1048"/>
                    <a:pt x="21" y="1159"/>
                  </a:cubicBezTo>
                  <a:cubicBezTo>
                    <a:pt x="41" y="1266"/>
                    <a:pt x="112" y="1382"/>
                    <a:pt x="269" y="1396"/>
                  </a:cubicBezTo>
                  <a:cubicBezTo>
                    <a:pt x="350" y="1403"/>
                    <a:pt x="510" y="1382"/>
                    <a:pt x="510" y="1382"/>
                  </a:cubicBezTo>
                  <a:cubicBezTo>
                    <a:pt x="510" y="1382"/>
                    <a:pt x="585" y="1474"/>
                    <a:pt x="643" y="1522"/>
                  </a:cubicBezTo>
                  <a:cubicBezTo>
                    <a:pt x="763" y="1620"/>
                    <a:pt x="922" y="1668"/>
                    <a:pt x="1077" y="1655"/>
                  </a:cubicBezTo>
                  <a:cubicBezTo>
                    <a:pt x="1231" y="1643"/>
                    <a:pt x="1379" y="1561"/>
                    <a:pt x="1472" y="1437"/>
                  </a:cubicBezTo>
                  <a:cubicBezTo>
                    <a:pt x="1550" y="1593"/>
                    <a:pt x="1745" y="1680"/>
                    <a:pt x="1913" y="1633"/>
                  </a:cubicBezTo>
                  <a:cubicBezTo>
                    <a:pt x="2081" y="1587"/>
                    <a:pt x="2204" y="1412"/>
                    <a:pt x="2191" y="1238"/>
                  </a:cubicBezTo>
                  <a:cubicBezTo>
                    <a:pt x="2308" y="1252"/>
                    <a:pt x="2430" y="1187"/>
                    <a:pt x="2484" y="1082"/>
                  </a:cubicBezTo>
                  <a:cubicBezTo>
                    <a:pt x="2538" y="978"/>
                    <a:pt x="2520" y="840"/>
                    <a:pt x="2442" y="753"/>
                  </a:cubicBezTo>
                  <a:cubicBezTo>
                    <a:pt x="2363" y="665"/>
                    <a:pt x="2229" y="633"/>
                    <a:pt x="2119" y="675"/>
                  </a:cubicBezTo>
                  <a:cubicBezTo>
                    <a:pt x="2124" y="551"/>
                    <a:pt x="2063" y="426"/>
                    <a:pt x="1962" y="354"/>
                  </a:cubicBezTo>
                  <a:cubicBezTo>
                    <a:pt x="1860" y="283"/>
                    <a:pt x="1722" y="266"/>
                    <a:pt x="1607" y="313"/>
                  </a:cubicBezTo>
                  <a:cubicBezTo>
                    <a:pt x="1563" y="135"/>
                    <a:pt x="1389" y="0"/>
                    <a:pt x="1207" y="0"/>
                  </a:cubicBezTo>
                  <a:cubicBezTo>
                    <a:pt x="1201" y="0"/>
                    <a:pt x="1196" y="0"/>
                    <a:pt x="1191" y="0"/>
                  </a:cubicBezTo>
                </a:path>
              </a:pathLst>
            </a:custGeom>
            <a:solidFill>
              <a:schemeClr val="bg1">
                <a:lumMod val="95000"/>
                <a:alpha val="89804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3" name="Freeform 6">
              <a:extLst>
                <a:ext uri="{FF2B5EF4-FFF2-40B4-BE49-F238E27FC236}">
                  <a16:creationId xmlns:a16="http://schemas.microsoft.com/office/drawing/2014/main" id="{A5023CC3-126B-4ADD-B851-B90BC13F0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455" y="6362699"/>
              <a:ext cx="404813" cy="204788"/>
            </a:xfrm>
            <a:custGeom>
              <a:avLst/>
              <a:gdLst>
                <a:gd name="T0" fmla="*/ 0 w 344"/>
                <a:gd name="T1" fmla="*/ 71 h 174"/>
                <a:gd name="T2" fmla="*/ 323 w 344"/>
                <a:gd name="T3" fmla="*/ 148 h 174"/>
                <a:gd name="T4" fmla="*/ 344 w 344"/>
                <a:gd name="T5" fmla="*/ 174 h 174"/>
                <a:gd name="T6" fmla="*/ 304 w 344"/>
                <a:gd name="T7" fmla="*/ 116 h 174"/>
                <a:gd name="T8" fmla="*/ 0 w 344"/>
                <a:gd name="T9" fmla="*/ 32 h 174"/>
                <a:gd name="T10" fmla="*/ 0 w 344"/>
                <a:gd name="T11" fmla="*/ 7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4" h="174">
                  <a:moveTo>
                    <a:pt x="0" y="71"/>
                  </a:moveTo>
                  <a:cubicBezTo>
                    <a:pt x="110" y="28"/>
                    <a:pt x="245" y="61"/>
                    <a:pt x="323" y="148"/>
                  </a:cubicBezTo>
                  <a:cubicBezTo>
                    <a:pt x="331" y="156"/>
                    <a:pt x="337" y="165"/>
                    <a:pt x="344" y="174"/>
                  </a:cubicBezTo>
                  <a:cubicBezTo>
                    <a:pt x="333" y="153"/>
                    <a:pt x="320" y="133"/>
                    <a:pt x="304" y="116"/>
                  </a:cubicBezTo>
                  <a:cubicBezTo>
                    <a:pt x="230" y="33"/>
                    <a:pt x="106" y="0"/>
                    <a:pt x="0" y="32"/>
                  </a:cubicBezTo>
                  <a:cubicBezTo>
                    <a:pt x="1" y="45"/>
                    <a:pt x="1" y="58"/>
                    <a:pt x="0" y="7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4" name="Freeform 7">
              <a:extLst>
                <a:ext uri="{FF2B5EF4-FFF2-40B4-BE49-F238E27FC236}">
                  <a16:creationId xmlns:a16="http://schemas.microsoft.com/office/drawing/2014/main" id="{9F087F78-26DF-4A0F-9932-ED22495A7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679" y="5929311"/>
              <a:ext cx="538163" cy="252413"/>
            </a:xfrm>
            <a:custGeom>
              <a:avLst/>
              <a:gdLst>
                <a:gd name="T0" fmla="*/ 10 w 458"/>
                <a:gd name="T1" fmla="*/ 78 h 216"/>
                <a:gd name="T2" fmla="*/ 365 w 458"/>
                <a:gd name="T3" fmla="*/ 120 h 216"/>
                <a:gd name="T4" fmla="*/ 458 w 458"/>
                <a:gd name="T5" fmla="*/ 216 h 216"/>
                <a:gd name="T6" fmla="*/ 346 w 458"/>
                <a:gd name="T7" fmla="*/ 87 h 216"/>
                <a:gd name="T8" fmla="*/ 0 w 458"/>
                <a:gd name="T9" fmla="*/ 42 h 216"/>
                <a:gd name="T10" fmla="*/ 10 w 458"/>
                <a:gd name="T11" fmla="*/ 7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8" h="216">
                  <a:moveTo>
                    <a:pt x="10" y="78"/>
                  </a:moveTo>
                  <a:cubicBezTo>
                    <a:pt x="125" y="32"/>
                    <a:pt x="264" y="48"/>
                    <a:pt x="365" y="120"/>
                  </a:cubicBezTo>
                  <a:cubicBezTo>
                    <a:pt x="402" y="146"/>
                    <a:pt x="433" y="179"/>
                    <a:pt x="458" y="216"/>
                  </a:cubicBezTo>
                  <a:cubicBezTo>
                    <a:pt x="431" y="165"/>
                    <a:pt x="392" y="121"/>
                    <a:pt x="346" y="87"/>
                  </a:cubicBezTo>
                  <a:cubicBezTo>
                    <a:pt x="247" y="17"/>
                    <a:pt x="113" y="0"/>
                    <a:pt x="0" y="42"/>
                  </a:cubicBezTo>
                  <a:cubicBezTo>
                    <a:pt x="4" y="54"/>
                    <a:pt x="7" y="66"/>
                    <a:pt x="10" y="7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5" name="Freeform 8">
              <a:extLst>
                <a:ext uri="{FF2B5EF4-FFF2-40B4-BE49-F238E27FC236}">
                  <a16:creationId xmlns:a16="http://schemas.microsoft.com/office/drawing/2014/main" id="{4797E230-3BA0-4CAE-9C1E-E75C93D18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616" y="6532561"/>
              <a:ext cx="534988" cy="592138"/>
            </a:xfrm>
            <a:custGeom>
              <a:avLst/>
              <a:gdLst>
                <a:gd name="T0" fmla="*/ 40 w 455"/>
                <a:gd name="T1" fmla="*/ 410 h 504"/>
                <a:gd name="T2" fmla="*/ 137 w 455"/>
                <a:gd name="T3" fmla="*/ 105 h 504"/>
                <a:gd name="T4" fmla="*/ 455 w 455"/>
                <a:gd name="T5" fmla="*/ 95 h 504"/>
                <a:gd name="T6" fmla="*/ 415 w 455"/>
                <a:gd name="T7" fmla="*/ 50 h 504"/>
                <a:gd name="T8" fmla="*/ 117 w 455"/>
                <a:gd name="T9" fmla="*/ 73 h 504"/>
                <a:gd name="T10" fmla="*/ 21 w 455"/>
                <a:gd name="T11" fmla="*/ 377 h 504"/>
                <a:gd name="T12" fmla="*/ 72 w 455"/>
                <a:gd name="T13" fmla="*/ 504 h 504"/>
                <a:gd name="T14" fmla="*/ 40 w 455"/>
                <a:gd name="T15" fmla="*/ 41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504">
                  <a:moveTo>
                    <a:pt x="40" y="410"/>
                  </a:moveTo>
                  <a:cubicBezTo>
                    <a:pt x="20" y="298"/>
                    <a:pt x="47" y="174"/>
                    <a:pt x="137" y="105"/>
                  </a:cubicBezTo>
                  <a:cubicBezTo>
                    <a:pt x="227" y="36"/>
                    <a:pt x="361" y="31"/>
                    <a:pt x="455" y="95"/>
                  </a:cubicBezTo>
                  <a:cubicBezTo>
                    <a:pt x="440" y="81"/>
                    <a:pt x="426" y="66"/>
                    <a:pt x="415" y="50"/>
                  </a:cubicBezTo>
                  <a:cubicBezTo>
                    <a:pt x="323" y="0"/>
                    <a:pt x="201" y="9"/>
                    <a:pt x="117" y="73"/>
                  </a:cubicBezTo>
                  <a:cubicBezTo>
                    <a:pt x="28" y="142"/>
                    <a:pt x="0" y="266"/>
                    <a:pt x="21" y="377"/>
                  </a:cubicBezTo>
                  <a:cubicBezTo>
                    <a:pt x="29" y="420"/>
                    <a:pt x="45" y="465"/>
                    <a:pt x="72" y="504"/>
                  </a:cubicBezTo>
                  <a:cubicBezTo>
                    <a:pt x="56" y="473"/>
                    <a:pt x="46" y="441"/>
                    <a:pt x="40" y="410"/>
                  </a:cubicBezTo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6" name="Freeform 9">
              <a:extLst>
                <a:ext uri="{FF2B5EF4-FFF2-40B4-BE49-F238E27FC236}">
                  <a16:creationId xmlns:a16="http://schemas.microsoft.com/office/drawing/2014/main" id="{7FCE5FE3-2160-4F76-BFF6-70524AD8D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4091" y="5608636"/>
              <a:ext cx="1474788" cy="939800"/>
            </a:xfrm>
            <a:custGeom>
              <a:avLst/>
              <a:gdLst>
                <a:gd name="T0" fmla="*/ 97 w 1256"/>
                <a:gd name="T1" fmla="*/ 467 h 801"/>
                <a:gd name="T2" fmla="*/ 507 w 1256"/>
                <a:gd name="T3" fmla="*/ 386 h 801"/>
                <a:gd name="T4" fmla="*/ 894 w 1256"/>
                <a:gd name="T5" fmla="*/ 39 h 801"/>
                <a:gd name="T6" fmla="*/ 1256 w 1256"/>
                <a:gd name="T7" fmla="*/ 229 h 801"/>
                <a:gd name="T8" fmla="*/ 875 w 1256"/>
                <a:gd name="T9" fmla="*/ 6 h 801"/>
                <a:gd name="T10" fmla="*/ 488 w 1256"/>
                <a:gd name="T11" fmla="*/ 353 h 801"/>
                <a:gd name="T12" fmla="*/ 78 w 1256"/>
                <a:gd name="T13" fmla="*/ 434 h 801"/>
                <a:gd name="T14" fmla="*/ 76 w 1256"/>
                <a:gd name="T15" fmla="*/ 801 h 801"/>
                <a:gd name="T16" fmla="*/ 97 w 1256"/>
                <a:gd name="T17" fmla="*/ 467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6" h="801">
                  <a:moveTo>
                    <a:pt x="97" y="467"/>
                  </a:moveTo>
                  <a:cubicBezTo>
                    <a:pt x="188" y="344"/>
                    <a:pt x="376" y="307"/>
                    <a:pt x="507" y="386"/>
                  </a:cubicBezTo>
                  <a:cubicBezTo>
                    <a:pt x="536" y="200"/>
                    <a:pt x="707" y="47"/>
                    <a:pt x="894" y="39"/>
                  </a:cubicBezTo>
                  <a:cubicBezTo>
                    <a:pt x="1037" y="33"/>
                    <a:pt x="1177" y="111"/>
                    <a:pt x="1256" y="229"/>
                  </a:cubicBezTo>
                  <a:cubicBezTo>
                    <a:pt x="1183" y="93"/>
                    <a:pt x="1030" y="0"/>
                    <a:pt x="875" y="6"/>
                  </a:cubicBezTo>
                  <a:cubicBezTo>
                    <a:pt x="687" y="14"/>
                    <a:pt x="516" y="168"/>
                    <a:pt x="488" y="353"/>
                  </a:cubicBezTo>
                  <a:cubicBezTo>
                    <a:pt x="357" y="275"/>
                    <a:pt x="169" y="312"/>
                    <a:pt x="78" y="434"/>
                  </a:cubicBezTo>
                  <a:cubicBezTo>
                    <a:pt x="0" y="539"/>
                    <a:pt x="3" y="694"/>
                    <a:pt x="76" y="801"/>
                  </a:cubicBezTo>
                  <a:cubicBezTo>
                    <a:pt x="23" y="697"/>
                    <a:pt x="27" y="562"/>
                    <a:pt x="97" y="4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657" name="Text Placeholder 2">
            <a:extLst>
              <a:ext uri="{FF2B5EF4-FFF2-40B4-BE49-F238E27FC236}">
                <a16:creationId xmlns:a16="http://schemas.microsoft.com/office/drawing/2014/main" id="{E064B680-1769-47E1-B39A-53618DF849E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353512" y="3080612"/>
            <a:ext cx="2091438" cy="51362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="0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07" name="Text Placeholder 2">
            <a:extLst>
              <a:ext uri="{FF2B5EF4-FFF2-40B4-BE49-F238E27FC236}">
                <a16:creationId xmlns:a16="http://schemas.microsoft.com/office/drawing/2014/main" id="{36AE4880-EBBC-4E32-8891-B227858637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3030" y="1201596"/>
            <a:ext cx="1046855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08" name="Text Placeholder 2">
            <a:extLst>
              <a:ext uri="{FF2B5EF4-FFF2-40B4-BE49-F238E27FC236}">
                <a16:creationId xmlns:a16="http://schemas.microsoft.com/office/drawing/2014/main" id="{085890E0-5D3D-4980-9B39-E48BFB3CB5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3030" y="1333597"/>
            <a:ext cx="1046855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09" name="Text Placeholder 2">
            <a:extLst>
              <a:ext uri="{FF2B5EF4-FFF2-40B4-BE49-F238E27FC236}">
                <a16:creationId xmlns:a16="http://schemas.microsoft.com/office/drawing/2014/main" id="{0C707A05-9A18-412A-9B95-A8BAC1511A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9576" y="1731859"/>
            <a:ext cx="1045514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10" name="Text Placeholder 2">
            <a:extLst>
              <a:ext uri="{FF2B5EF4-FFF2-40B4-BE49-F238E27FC236}">
                <a16:creationId xmlns:a16="http://schemas.microsoft.com/office/drawing/2014/main" id="{919E5047-5B92-4B88-840F-D374B26A7B3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9576" y="1863860"/>
            <a:ext cx="1045514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11" name="Text Placeholder 2">
            <a:extLst>
              <a:ext uri="{FF2B5EF4-FFF2-40B4-BE49-F238E27FC236}">
                <a16:creationId xmlns:a16="http://schemas.microsoft.com/office/drawing/2014/main" id="{8B50F88C-D114-4BC1-A638-A56BF35B723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6120" y="2265974"/>
            <a:ext cx="1022929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12" name="Text Placeholder 2">
            <a:extLst>
              <a:ext uri="{FF2B5EF4-FFF2-40B4-BE49-F238E27FC236}">
                <a16:creationId xmlns:a16="http://schemas.microsoft.com/office/drawing/2014/main" id="{DA0BC245-46EF-49F2-B7DE-7CC23AD455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6120" y="2397975"/>
            <a:ext cx="1022929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13" name="Text Placeholder 2">
            <a:extLst>
              <a:ext uri="{FF2B5EF4-FFF2-40B4-BE49-F238E27FC236}">
                <a16:creationId xmlns:a16="http://schemas.microsoft.com/office/drawing/2014/main" id="{79B14D77-0E47-4C11-81A3-263E9788F65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72665" y="2810139"/>
            <a:ext cx="1035703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14" name="Text Placeholder 2">
            <a:extLst>
              <a:ext uri="{FF2B5EF4-FFF2-40B4-BE49-F238E27FC236}">
                <a16:creationId xmlns:a16="http://schemas.microsoft.com/office/drawing/2014/main" id="{F366E7D3-D1D1-460E-AB63-F063A5D2BD2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2665" y="2942140"/>
            <a:ext cx="1035703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15" name="Text Placeholder 2">
            <a:extLst>
              <a:ext uri="{FF2B5EF4-FFF2-40B4-BE49-F238E27FC236}">
                <a16:creationId xmlns:a16="http://schemas.microsoft.com/office/drawing/2014/main" id="{1AC08EDE-214E-4B4D-89AA-54E46C3663A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9210" y="3340399"/>
            <a:ext cx="1020675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16" name="Text Placeholder 2">
            <a:extLst>
              <a:ext uri="{FF2B5EF4-FFF2-40B4-BE49-F238E27FC236}">
                <a16:creationId xmlns:a16="http://schemas.microsoft.com/office/drawing/2014/main" id="{FB712E17-FCCA-4173-91B1-4F2FCAA0415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9210" y="3472400"/>
            <a:ext cx="1020675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17" name="Text Placeholder 2">
            <a:extLst>
              <a:ext uri="{FF2B5EF4-FFF2-40B4-BE49-F238E27FC236}">
                <a16:creationId xmlns:a16="http://schemas.microsoft.com/office/drawing/2014/main" id="{8CF3C9D5-C4CD-4BA9-9BC8-67C7402447D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5756" y="3880712"/>
            <a:ext cx="1014130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18" name="Text Placeholder 2">
            <a:extLst>
              <a:ext uri="{FF2B5EF4-FFF2-40B4-BE49-F238E27FC236}">
                <a16:creationId xmlns:a16="http://schemas.microsoft.com/office/drawing/2014/main" id="{EAEA78AD-E3BE-4432-80F3-7318F78A82E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85756" y="4012713"/>
            <a:ext cx="1014130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19" name="Text Placeholder 2">
            <a:extLst>
              <a:ext uri="{FF2B5EF4-FFF2-40B4-BE49-F238E27FC236}">
                <a16:creationId xmlns:a16="http://schemas.microsoft.com/office/drawing/2014/main" id="{3247B081-7F01-42EA-A63E-EEB66F69177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48433" y="1180013"/>
            <a:ext cx="1174994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20" name="Text Placeholder 2">
            <a:extLst>
              <a:ext uri="{FF2B5EF4-FFF2-40B4-BE49-F238E27FC236}">
                <a16:creationId xmlns:a16="http://schemas.microsoft.com/office/drawing/2014/main" id="{999E11F4-C33B-45B3-BE0C-BAAF1FEB8CA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48433" y="1312014"/>
            <a:ext cx="1174994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21" name="Text Placeholder 2">
            <a:extLst>
              <a:ext uri="{FF2B5EF4-FFF2-40B4-BE49-F238E27FC236}">
                <a16:creationId xmlns:a16="http://schemas.microsoft.com/office/drawing/2014/main" id="{6BBAB9CF-9249-4592-8FBA-318902EDFE9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02675" y="1185596"/>
            <a:ext cx="1585693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22" name="Text Placeholder 2">
            <a:extLst>
              <a:ext uri="{FF2B5EF4-FFF2-40B4-BE49-F238E27FC236}">
                <a16:creationId xmlns:a16="http://schemas.microsoft.com/office/drawing/2014/main" id="{D0E13C3A-CAD2-41A5-975C-1ADA5B89D0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02675" y="1317597"/>
            <a:ext cx="1585693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23" name="Text Placeholder 2">
            <a:extLst>
              <a:ext uri="{FF2B5EF4-FFF2-40B4-BE49-F238E27FC236}">
                <a16:creationId xmlns:a16="http://schemas.microsoft.com/office/drawing/2014/main" id="{79D74332-4B1C-4709-999D-488646BA3BF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617657" y="2141970"/>
            <a:ext cx="837486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24" name="Text Placeholder 2">
            <a:extLst>
              <a:ext uri="{FF2B5EF4-FFF2-40B4-BE49-F238E27FC236}">
                <a16:creationId xmlns:a16="http://schemas.microsoft.com/office/drawing/2014/main" id="{FD4A75A0-42CE-4572-877F-8F5282EF078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617657" y="2273971"/>
            <a:ext cx="837486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25" name="Text Placeholder 2">
            <a:extLst>
              <a:ext uri="{FF2B5EF4-FFF2-40B4-BE49-F238E27FC236}">
                <a16:creationId xmlns:a16="http://schemas.microsoft.com/office/drawing/2014/main" id="{BC6D0F0F-FA99-4CC8-86F3-516DF881D1F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984990" y="2142684"/>
            <a:ext cx="830769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26" name="Text Placeholder 2">
            <a:extLst>
              <a:ext uri="{FF2B5EF4-FFF2-40B4-BE49-F238E27FC236}">
                <a16:creationId xmlns:a16="http://schemas.microsoft.com/office/drawing/2014/main" id="{7DA20BD7-7530-4275-885C-A405E3A425E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984990" y="2274685"/>
            <a:ext cx="830769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27" name="Text Placeholder 2">
            <a:extLst>
              <a:ext uri="{FF2B5EF4-FFF2-40B4-BE49-F238E27FC236}">
                <a16:creationId xmlns:a16="http://schemas.microsoft.com/office/drawing/2014/main" id="{6AAF4EB6-22A6-486F-9008-94122821AB0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50558" y="2143398"/>
            <a:ext cx="830851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28" name="Text Placeholder 2">
            <a:extLst>
              <a:ext uri="{FF2B5EF4-FFF2-40B4-BE49-F238E27FC236}">
                <a16:creationId xmlns:a16="http://schemas.microsoft.com/office/drawing/2014/main" id="{BA2FA291-1A20-49A5-AB5D-7ACCBAF3FBD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50558" y="2275399"/>
            <a:ext cx="830851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29" name="Text Placeholder 2">
            <a:extLst>
              <a:ext uri="{FF2B5EF4-FFF2-40B4-BE49-F238E27FC236}">
                <a16:creationId xmlns:a16="http://schemas.microsoft.com/office/drawing/2014/main" id="{CC1E0466-DDA1-4FCB-A749-5C326112EC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567507" y="2537714"/>
            <a:ext cx="755913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30" name="Text Placeholder 2">
            <a:extLst>
              <a:ext uri="{FF2B5EF4-FFF2-40B4-BE49-F238E27FC236}">
                <a16:creationId xmlns:a16="http://schemas.microsoft.com/office/drawing/2014/main" id="{88B0F95B-52ED-4BAD-878B-6DB6F79DBB6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67507" y="2669715"/>
            <a:ext cx="755913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31" name="Text Placeholder 2">
            <a:extLst>
              <a:ext uri="{FF2B5EF4-FFF2-40B4-BE49-F238E27FC236}">
                <a16:creationId xmlns:a16="http://schemas.microsoft.com/office/drawing/2014/main" id="{C32DEF57-2F19-448B-AEDE-F2302D1786C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567507" y="2990541"/>
            <a:ext cx="755913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32" name="Text Placeholder 2">
            <a:extLst>
              <a:ext uri="{FF2B5EF4-FFF2-40B4-BE49-F238E27FC236}">
                <a16:creationId xmlns:a16="http://schemas.microsoft.com/office/drawing/2014/main" id="{C1608640-DC98-4125-A753-4E9A7CCC1D3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567507" y="3122542"/>
            <a:ext cx="755913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33" name="Text Placeholder 2">
            <a:extLst>
              <a:ext uri="{FF2B5EF4-FFF2-40B4-BE49-F238E27FC236}">
                <a16:creationId xmlns:a16="http://schemas.microsoft.com/office/drawing/2014/main" id="{B2D0D62A-A325-49F5-804E-1919D0D512A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567507" y="3433316"/>
            <a:ext cx="755913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34" name="Text Placeholder 2">
            <a:extLst>
              <a:ext uri="{FF2B5EF4-FFF2-40B4-BE49-F238E27FC236}">
                <a16:creationId xmlns:a16="http://schemas.microsoft.com/office/drawing/2014/main" id="{3CF16E40-47A4-4295-8E10-F3494473BA4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567507" y="3565317"/>
            <a:ext cx="755913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35" name="Text Placeholder 2">
            <a:extLst>
              <a:ext uri="{FF2B5EF4-FFF2-40B4-BE49-F238E27FC236}">
                <a16:creationId xmlns:a16="http://schemas.microsoft.com/office/drawing/2014/main" id="{17040E11-5E39-4F2B-A3FC-FFB099CB900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67507" y="3875510"/>
            <a:ext cx="755913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36" name="Text Placeholder 2">
            <a:extLst>
              <a:ext uri="{FF2B5EF4-FFF2-40B4-BE49-F238E27FC236}">
                <a16:creationId xmlns:a16="http://schemas.microsoft.com/office/drawing/2014/main" id="{17A4D533-590B-4B8C-9DBE-55361241E53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567507" y="4007511"/>
            <a:ext cx="755913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37" name="Text Placeholder 2">
            <a:extLst>
              <a:ext uri="{FF2B5EF4-FFF2-40B4-BE49-F238E27FC236}">
                <a16:creationId xmlns:a16="http://schemas.microsoft.com/office/drawing/2014/main" id="{46B23079-71BC-4AB0-B58E-09A71D9D535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 rot="16200000">
            <a:off x="6840126" y="3087638"/>
            <a:ext cx="2104292" cy="1225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38" name="Text Placeholder 2">
            <a:extLst>
              <a:ext uri="{FF2B5EF4-FFF2-40B4-BE49-F238E27FC236}">
                <a16:creationId xmlns:a16="http://schemas.microsoft.com/office/drawing/2014/main" id="{8AA90C13-A1A2-4F4D-A597-8C347FA521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 rot="16200000">
            <a:off x="6974666" y="3061771"/>
            <a:ext cx="2104292" cy="163070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64" name="Text Placeholder 2">
            <a:extLst>
              <a:ext uri="{FF2B5EF4-FFF2-40B4-BE49-F238E27FC236}">
                <a16:creationId xmlns:a16="http://schemas.microsoft.com/office/drawing/2014/main" id="{2E0A0A1C-CC8E-49FC-B85B-9999BB5FABE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8000" y="4271748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65" name="Text Placeholder 3">
            <a:extLst>
              <a:ext uri="{FF2B5EF4-FFF2-40B4-BE49-F238E27FC236}">
                <a16:creationId xmlns:a16="http://schemas.microsoft.com/office/drawing/2014/main" id="{89FD3750-68C7-405A-AE37-77576913C5B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166" name="Text Placeholder 15">
            <a:extLst>
              <a:ext uri="{FF2B5EF4-FFF2-40B4-BE49-F238E27FC236}">
                <a16:creationId xmlns:a16="http://schemas.microsoft.com/office/drawing/2014/main" id="{7FB7CBDF-9B6D-4A7F-B379-9D8D8A5C7A1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78000" y="634475"/>
            <a:ext cx="8388000" cy="4737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8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DB86995-0A4B-4848-BCDA-15E7E94B4C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8000" y="1846263"/>
            <a:ext cx="8388000" cy="963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A9A19118-A2E6-4E99-8FAD-CC3FD4ED56F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7470" y="876300"/>
            <a:ext cx="1882775" cy="4667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r>
              <a:rPr lang="pl-PL"/>
              <a:t>Logo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213C2A25-7CFD-4378-B59F-194D9D6A52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00" y="3065116"/>
            <a:ext cx="8388000" cy="342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4681ACB7-C2EE-4AB9-84E9-E996EFEAB5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8000" y="3697907"/>
            <a:ext cx="8388000" cy="4196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36549F-9982-4BA6-882E-5308FE9ACF8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20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s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5002726-9180-46FF-AC9A-4E435AEFB847}"/>
              </a:ext>
            </a:extLst>
          </p:cNvPr>
          <p:cNvGrpSpPr/>
          <p:nvPr userDrawn="1"/>
        </p:nvGrpSpPr>
        <p:grpSpPr>
          <a:xfrm>
            <a:off x="-1" y="1554539"/>
            <a:ext cx="8767415" cy="2515414"/>
            <a:chOff x="-1" y="1439463"/>
            <a:chExt cx="8767415" cy="3137936"/>
          </a:xfrm>
        </p:grpSpPr>
        <p:sp>
          <p:nvSpPr>
            <p:cNvPr id="245" name="Pentagon 3">
              <a:extLst>
                <a:ext uri="{FF2B5EF4-FFF2-40B4-BE49-F238E27FC236}">
                  <a16:creationId xmlns:a16="http://schemas.microsoft.com/office/drawing/2014/main" id="{C7A89CBE-93D9-4C16-9A81-001A26519ECD}"/>
                </a:ext>
              </a:extLst>
            </p:cNvPr>
            <p:cNvSpPr/>
            <p:nvPr userDrawn="1"/>
          </p:nvSpPr>
          <p:spPr>
            <a:xfrm>
              <a:off x="-1" y="1439463"/>
              <a:ext cx="8767415" cy="769819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6" name="Pentagon 4">
              <a:extLst>
                <a:ext uri="{FF2B5EF4-FFF2-40B4-BE49-F238E27FC236}">
                  <a16:creationId xmlns:a16="http://schemas.microsoft.com/office/drawing/2014/main" id="{6F36C5C3-3023-436D-ADEB-68F4F2BD8A8E}"/>
                </a:ext>
              </a:extLst>
            </p:cNvPr>
            <p:cNvSpPr/>
            <p:nvPr userDrawn="1"/>
          </p:nvSpPr>
          <p:spPr>
            <a:xfrm>
              <a:off x="-1" y="2228835"/>
              <a:ext cx="8767415" cy="769819"/>
            </a:xfrm>
            <a:prstGeom prst="homePlate">
              <a:avLst/>
            </a:prstGeom>
            <a:solidFill>
              <a:srgbClr val="0081E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rgbClr val="0081E2"/>
                </a:solidFill>
              </a:endParaRPr>
            </a:p>
          </p:txBody>
        </p:sp>
        <p:sp>
          <p:nvSpPr>
            <p:cNvPr id="247" name="Pentagon 5">
              <a:extLst>
                <a:ext uri="{FF2B5EF4-FFF2-40B4-BE49-F238E27FC236}">
                  <a16:creationId xmlns:a16="http://schemas.microsoft.com/office/drawing/2014/main" id="{288CDE37-AA48-40E5-B6B0-904FC50AE8BB}"/>
                </a:ext>
              </a:extLst>
            </p:cNvPr>
            <p:cNvSpPr/>
            <p:nvPr userDrawn="1"/>
          </p:nvSpPr>
          <p:spPr>
            <a:xfrm>
              <a:off x="-1" y="3018207"/>
              <a:ext cx="8767415" cy="769819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8" name="Pentagon 6">
              <a:extLst>
                <a:ext uri="{FF2B5EF4-FFF2-40B4-BE49-F238E27FC236}">
                  <a16:creationId xmlns:a16="http://schemas.microsoft.com/office/drawing/2014/main" id="{790C4CBA-9AAB-4FE5-A87C-B59D72E29F0C}"/>
                </a:ext>
              </a:extLst>
            </p:cNvPr>
            <p:cNvSpPr/>
            <p:nvPr userDrawn="1"/>
          </p:nvSpPr>
          <p:spPr>
            <a:xfrm>
              <a:off x="-1" y="3807580"/>
              <a:ext cx="8767415" cy="769819"/>
            </a:xfrm>
            <a:prstGeom prst="homePlate">
              <a:avLst/>
            </a:prstGeom>
            <a:solidFill>
              <a:srgbClr val="0081E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rgbClr val="0081E2"/>
                </a:solidFill>
              </a:endParaRPr>
            </a:p>
          </p:txBody>
        </p:sp>
      </p:grpSp>
      <p:sp>
        <p:nvSpPr>
          <p:cNvPr id="249" name="Round Single Corner Rectangle 16">
            <a:extLst>
              <a:ext uri="{FF2B5EF4-FFF2-40B4-BE49-F238E27FC236}">
                <a16:creationId xmlns:a16="http://schemas.microsoft.com/office/drawing/2014/main" id="{C52AFB29-05D5-4F08-912A-CF82E994CFEB}"/>
              </a:ext>
            </a:extLst>
          </p:cNvPr>
          <p:cNvSpPr/>
          <p:nvPr userDrawn="1"/>
        </p:nvSpPr>
        <p:spPr>
          <a:xfrm>
            <a:off x="1208187" y="1264421"/>
            <a:ext cx="1436074" cy="263483"/>
          </a:xfrm>
          <a:prstGeom prst="round1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0" name="Round Single Corner Rectangle 17">
            <a:extLst>
              <a:ext uri="{FF2B5EF4-FFF2-40B4-BE49-F238E27FC236}">
                <a16:creationId xmlns:a16="http://schemas.microsoft.com/office/drawing/2014/main" id="{12030AC4-8471-4CF2-865E-FDBD22F01DD0}"/>
              </a:ext>
            </a:extLst>
          </p:cNvPr>
          <p:cNvSpPr/>
          <p:nvPr userDrawn="1"/>
        </p:nvSpPr>
        <p:spPr>
          <a:xfrm>
            <a:off x="2704466" y="1264421"/>
            <a:ext cx="1436074" cy="263483"/>
          </a:xfrm>
          <a:prstGeom prst="round1Rect">
            <a:avLst/>
          </a:prstGeom>
          <a:solidFill>
            <a:srgbClr val="008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2"/>
              </a:solidFill>
            </a:endParaRPr>
          </a:p>
        </p:txBody>
      </p:sp>
      <p:sp>
        <p:nvSpPr>
          <p:cNvPr id="251" name="Round Single Corner Rectangle 18">
            <a:extLst>
              <a:ext uri="{FF2B5EF4-FFF2-40B4-BE49-F238E27FC236}">
                <a16:creationId xmlns:a16="http://schemas.microsoft.com/office/drawing/2014/main" id="{79CE3538-1E8C-4702-8FD5-F0460D9B19DF}"/>
              </a:ext>
            </a:extLst>
          </p:cNvPr>
          <p:cNvSpPr/>
          <p:nvPr userDrawn="1"/>
        </p:nvSpPr>
        <p:spPr>
          <a:xfrm>
            <a:off x="4200746" y="1264421"/>
            <a:ext cx="1436074" cy="263483"/>
          </a:xfrm>
          <a:prstGeom prst="round1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2" name="Round Single Corner Rectangle 19">
            <a:extLst>
              <a:ext uri="{FF2B5EF4-FFF2-40B4-BE49-F238E27FC236}">
                <a16:creationId xmlns:a16="http://schemas.microsoft.com/office/drawing/2014/main" id="{A2337F83-9C96-4260-B39D-B0A031033745}"/>
              </a:ext>
            </a:extLst>
          </p:cNvPr>
          <p:cNvSpPr/>
          <p:nvPr userDrawn="1"/>
        </p:nvSpPr>
        <p:spPr>
          <a:xfrm>
            <a:off x="5697025" y="1264421"/>
            <a:ext cx="1436074" cy="263483"/>
          </a:xfrm>
          <a:prstGeom prst="round1Rect">
            <a:avLst/>
          </a:prstGeom>
          <a:solidFill>
            <a:srgbClr val="008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2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79E344-62AC-46DD-AF01-89762C3CE835}"/>
              </a:ext>
            </a:extLst>
          </p:cNvPr>
          <p:cNvGrpSpPr/>
          <p:nvPr userDrawn="1"/>
        </p:nvGrpSpPr>
        <p:grpSpPr>
          <a:xfrm>
            <a:off x="1204951" y="1630948"/>
            <a:ext cx="4511355" cy="2366808"/>
            <a:chOff x="1204951" y="1515872"/>
            <a:chExt cx="4511355" cy="2984429"/>
          </a:xfrm>
        </p:grpSpPr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DFE484AE-5FB6-46F1-BEC2-BE27FB104636}"/>
                </a:ext>
              </a:extLst>
            </p:cNvPr>
            <p:cNvGrpSpPr/>
            <p:nvPr userDrawn="1"/>
          </p:nvGrpSpPr>
          <p:grpSpPr>
            <a:xfrm>
              <a:off x="1204951" y="1515872"/>
              <a:ext cx="4501694" cy="603550"/>
              <a:chOff x="1329070" y="1272361"/>
              <a:chExt cx="4965403" cy="665720"/>
            </a:xfrm>
          </p:grpSpPr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53AF58C3-1EDA-4230-B6DB-8103F11244C0}"/>
                  </a:ext>
                </a:extLst>
              </p:cNvPr>
              <p:cNvCxnSpPr/>
              <p:nvPr/>
            </p:nvCxnSpPr>
            <p:spPr>
              <a:xfrm>
                <a:off x="2988930" y="128299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CA3792E6-9C45-4CA9-8926-CEC0F85D9B9D}"/>
                  </a:ext>
                </a:extLst>
              </p:cNvPr>
              <p:cNvCxnSpPr/>
              <p:nvPr/>
            </p:nvCxnSpPr>
            <p:spPr>
              <a:xfrm>
                <a:off x="4641702" y="1286536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9B20D5F6-56C5-4193-921A-C5FA6CF484E7}"/>
                  </a:ext>
                </a:extLst>
              </p:cNvPr>
              <p:cNvCxnSpPr/>
              <p:nvPr/>
            </p:nvCxnSpPr>
            <p:spPr>
              <a:xfrm>
                <a:off x="6294473" y="129008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477E1923-6D71-43A8-9A4D-05711F08DED0}"/>
                  </a:ext>
                </a:extLst>
              </p:cNvPr>
              <p:cNvCxnSpPr/>
              <p:nvPr/>
            </p:nvCxnSpPr>
            <p:spPr>
              <a:xfrm>
                <a:off x="1329070" y="127236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EA1A814A-8F54-4099-9D5A-93D99F91E247}"/>
                </a:ext>
              </a:extLst>
            </p:cNvPr>
            <p:cNvGrpSpPr/>
            <p:nvPr userDrawn="1"/>
          </p:nvGrpSpPr>
          <p:grpSpPr>
            <a:xfrm>
              <a:off x="1208171" y="2309498"/>
              <a:ext cx="4501694" cy="603550"/>
              <a:chOff x="1329070" y="1272361"/>
              <a:chExt cx="4965403" cy="665720"/>
            </a:xfrm>
          </p:grpSpPr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1580EFFB-F475-4EDB-9621-58DE0C486631}"/>
                  </a:ext>
                </a:extLst>
              </p:cNvPr>
              <p:cNvCxnSpPr/>
              <p:nvPr/>
            </p:nvCxnSpPr>
            <p:spPr>
              <a:xfrm>
                <a:off x="2988930" y="128299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A54FFEAA-5B51-4B45-A2C7-A7C48D043AC1}"/>
                  </a:ext>
                </a:extLst>
              </p:cNvPr>
              <p:cNvCxnSpPr/>
              <p:nvPr/>
            </p:nvCxnSpPr>
            <p:spPr>
              <a:xfrm>
                <a:off x="4641702" y="1286536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ADC14DD5-D7E7-43C2-BB39-459DBB6195EC}"/>
                  </a:ext>
                </a:extLst>
              </p:cNvPr>
              <p:cNvCxnSpPr/>
              <p:nvPr/>
            </p:nvCxnSpPr>
            <p:spPr>
              <a:xfrm>
                <a:off x="6294473" y="129008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DF7402F1-546F-47D5-9A52-0EFFD520D60D}"/>
                  </a:ext>
                </a:extLst>
              </p:cNvPr>
              <p:cNvCxnSpPr/>
              <p:nvPr/>
            </p:nvCxnSpPr>
            <p:spPr>
              <a:xfrm>
                <a:off x="1329070" y="127236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357E36CF-0E5B-4B79-9CB3-6A43414BA5C5}"/>
                </a:ext>
              </a:extLst>
            </p:cNvPr>
            <p:cNvGrpSpPr/>
            <p:nvPr userDrawn="1"/>
          </p:nvGrpSpPr>
          <p:grpSpPr>
            <a:xfrm>
              <a:off x="1211391" y="3103125"/>
              <a:ext cx="4501694" cy="603550"/>
              <a:chOff x="1329070" y="1272361"/>
              <a:chExt cx="4965403" cy="665720"/>
            </a:xfrm>
          </p:grpSpPr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27633852-63BA-4E63-8FFA-C1C45101EF74}"/>
                  </a:ext>
                </a:extLst>
              </p:cNvPr>
              <p:cNvCxnSpPr/>
              <p:nvPr/>
            </p:nvCxnSpPr>
            <p:spPr>
              <a:xfrm>
                <a:off x="2988930" y="128299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C4EBC695-CB4F-4C94-BFD9-8B83C84FC767}"/>
                  </a:ext>
                </a:extLst>
              </p:cNvPr>
              <p:cNvCxnSpPr/>
              <p:nvPr/>
            </p:nvCxnSpPr>
            <p:spPr>
              <a:xfrm>
                <a:off x="4641702" y="1286536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E2FC11B4-92AD-4A61-B6AD-2FDDD1FCDA6C}"/>
                  </a:ext>
                </a:extLst>
              </p:cNvPr>
              <p:cNvCxnSpPr/>
              <p:nvPr/>
            </p:nvCxnSpPr>
            <p:spPr>
              <a:xfrm>
                <a:off x="6294473" y="129008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FB27272B-0397-4E90-ACF4-ED57BBDF13D9}"/>
                  </a:ext>
                </a:extLst>
              </p:cNvPr>
              <p:cNvCxnSpPr/>
              <p:nvPr/>
            </p:nvCxnSpPr>
            <p:spPr>
              <a:xfrm>
                <a:off x="1329070" y="127236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4BF91514-0076-45A2-9D5E-8A0AAC1810CF}"/>
                </a:ext>
              </a:extLst>
            </p:cNvPr>
            <p:cNvGrpSpPr/>
            <p:nvPr userDrawn="1"/>
          </p:nvGrpSpPr>
          <p:grpSpPr>
            <a:xfrm>
              <a:off x="1214612" y="3896751"/>
              <a:ext cx="4501694" cy="603550"/>
              <a:chOff x="1329070" y="1272361"/>
              <a:chExt cx="4965403" cy="665720"/>
            </a:xfrm>
          </p:grpSpPr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00A414B8-78DA-44E5-858A-361D3B7ADD93}"/>
                  </a:ext>
                </a:extLst>
              </p:cNvPr>
              <p:cNvCxnSpPr/>
              <p:nvPr/>
            </p:nvCxnSpPr>
            <p:spPr>
              <a:xfrm>
                <a:off x="2988930" y="128299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230D14A8-3A28-4703-A0A9-C238E0CE7C0E}"/>
                  </a:ext>
                </a:extLst>
              </p:cNvPr>
              <p:cNvCxnSpPr/>
              <p:nvPr/>
            </p:nvCxnSpPr>
            <p:spPr>
              <a:xfrm>
                <a:off x="4641702" y="1286536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F1B23EC9-C41C-4749-AA67-F76AFBFD6D92}"/>
                  </a:ext>
                </a:extLst>
              </p:cNvPr>
              <p:cNvCxnSpPr/>
              <p:nvPr/>
            </p:nvCxnSpPr>
            <p:spPr>
              <a:xfrm>
                <a:off x="6294473" y="129008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A36F8104-48E1-46D9-85EE-1954D4C7E0E0}"/>
                  </a:ext>
                </a:extLst>
              </p:cNvPr>
              <p:cNvCxnSpPr/>
              <p:nvPr/>
            </p:nvCxnSpPr>
            <p:spPr>
              <a:xfrm>
                <a:off x="1329070" y="127236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1" name="Rounded Rectangle 66">
            <a:extLst>
              <a:ext uri="{FF2B5EF4-FFF2-40B4-BE49-F238E27FC236}">
                <a16:creationId xmlns:a16="http://schemas.microsoft.com/office/drawing/2014/main" id="{138CD2BD-E150-4900-BCB7-F14C0C9F7552}"/>
              </a:ext>
            </a:extLst>
          </p:cNvPr>
          <p:cNvSpPr/>
          <p:nvPr userDrawn="1"/>
        </p:nvSpPr>
        <p:spPr>
          <a:xfrm>
            <a:off x="1352242" y="1617905"/>
            <a:ext cx="1109693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82" name="Rounded Rectangle 67">
            <a:extLst>
              <a:ext uri="{FF2B5EF4-FFF2-40B4-BE49-F238E27FC236}">
                <a16:creationId xmlns:a16="http://schemas.microsoft.com/office/drawing/2014/main" id="{A15FA8D4-8293-42B5-BDBB-41DECDDD2C64}"/>
              </a:ext>
            </a:extLst>
          </p:cNvPr>
          <p:cNvSpPr/>
          <p:nvPr userDrawn="1"/>
        </p:nvSpPr>
        <p:spPr>
          <a:xfrm>
            <a:off x="2780073" y="1617905"/>
            <a:ext cx="1109693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83" name="Rounded Rectangle 68">
            <a:extLst>
              <a:ext uri="{FF2B5EF4-FFF2-40B4-BE49-F238E27FC236}">
                <a16:creationId xmlns:a16="http://schemas.microsoft.com/office/drawing/2014/main" id="{51788425-B326-4842-A828-269FBE4B7979}"/>
              </a:ext>
            </a:extLst>
          </p:cNvPr>
          <p:cNvSpPr/>
          <p:nvPr userDrawn="1"/>
        </p:nvSpPr>
        <p:spPr>
          <a:xfrm>
            <a:off x="1352242" y="1835037"/>
            <a:ext cx="1109693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84" name="Rounded Rectangle 69">
            <a:extLst>
              <a:ext uri="{FF2B5EF4-FFF2-40B4-BE49-F238E27FC236}">
                <a16:creationId xmlns:a16="http://schemas.microsoft.com/office/drawing/2014/main" id="{D73E5584-5823-4540-9FAC-C724C96843E1}"/>
              </a:ext>
            </a:extLst>
          </p:cNvPr>
          <p:cNvSpPr/>
          <p:nvPr userDrawn="1"/>
        </p:nvSpPr>
        <p:spPr>
          <a:xfrm>
            <a:off x="4300174" y="1617905"/>
            <a:ext cx="2578405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85" name="Rounded Rectangle 70">
            <a:extLst>
              <a:ext uri="{FF2B5EF4-FFF2-40B4-BE49-F238E27FC236}">
                <a16:creationId xmlns:a16="http://schemas.microsoft.com/office/drawing/2014/main" id="{10C730CB-C4FE-4D23-BC26-75582458DA90}"/>
              </a:ext>
            </a:extLst>
          </p:cNvPr>
          <p:cNvSpPr/>
          <p:nvPr userDrawn="1"/>
        </p:nvSpPr>
        <p:spPr>
          <a:xfrm>
            <a:off x="1352242" y="3473641"/>
            <a:ext cx="1109693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Neo Sans Pro" pitchFamily="34" charset="0"/>
            </a:endParaRPr>
          </a:p>
        </p:txBody>
      </p:sp>
      <p:sp>
        <p:nvSpPr>
          <p:cNvPr id="286" name="Rounded Rectangle 71">
            <a:extLst>
              <a:ext uri="{FF2B5EF4-FFF2-40B4-BE49-F238E27FC236}">
                <a16:creationId xmlns:a16="http://schemas.microsoft.com/office/drawing/2014/main" id="{DBCCC677-D7F4-4361-8BF0-3B70F7829CC3}"/>
              </a:ext>
            </a:extLst>
          </p:cNvPr>
          <p:cNvSpPr/>
          <p:nvPr userDrawn="1"/>
        </p:nvSpPr>
        <p:spPr>
          <a:xfrm>
            <a:off x="1352242" y="2860125"/>
            <a:ext cx="1109693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87" name="Rounded Rectangle 72">
            <a:extLst>
              <a:ext uri="{FF2B5EF4-FFF2-40B4-BE49-F238E27FC236}">
                <a16:creationId xmlns:a16="http://schemas.microsoft.com/office/drawing/2014/main" id="{BB970A8C-1DBC-4FA9-ADA6-F473B473B1E6}"/>
              </a:ext>
            </a:extLst>
          </p:cNvPr>
          <p:cNvSpPr/>
          <p:nvPr userDrawn="1"/>
        </p:nvSpPr>
        <p:spPr>
          <a:xfrm>
            <a:off x="1352243" y="2247060"/>
            <a:ext cx="2397478" cy="159157"/>
          </a:xfrm>
          <a:prstGeom prst="roundRect">
            <a:avLst/>
          </a:prstGeom>
          <a:solidFill>
            <a:srgbClr val="E36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88" name="Rounded Rectangle 73">
            <a:extLst>
              <a:ext uri="{FF2B5EF4-FFF2-40B4-BE49-F238E27FC236}">
                <a16:creationId xmlns:a16="http://schemas.microsoft.com/office/drawing/2014/main" id="{9A3CBEEF-0DC0-43F3-8D05-5F13CAFB739B}"/>
              </a:ext>
            </a:extLst>
          </p:cNvPr>
          <p:cNvSpPr/>
          <p:nvPr userDrawn="1"/>
        </p:nvSpPr>
        <p:spPr>
          <a:xfrm>
            <a:off x="1352243" y="2465412"/>
            <a:ext cx="2397478" cy="15840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89" name="Rounded Rectangle 74">
            <a:extLst>
              <a:ext uri="{FF2B5EF4-FFF2-40B4-BE49-F238E27FC236}">
                <a16:creationId xmlns:a16="http://schemas.microsoft.com/office/drawing/2014/main" id="{08A85C63-CF1C-4027-9BB0-C7B2B9B55728}"/>
              </a:ext>
            </a:extLst>
          </p:cNvPr>
          <p:cNvSpPr/>
          <p:nvPr userDrawn="1"/>
        </p:nvSpPr>
        <p:spPr>
          <a:xfrm rot="16200000">
            <a:off x="3368753" y="2167308"/>
            <a:ext cx="1381398" cy="282591"/>
          </a:xfrm>
          <a:prstGeom prst="roundRect">
            <a:avLst/>
          </a:prstGeom>
          <a:solidFill>
            <a:srgbClr val="E36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90" name="Rounded Rectangle 75">
            <a:extLst>
              <a:ext uri="{FF2B5EF4-FFF2-40B4-BE49-F238E27FC236}">
                <a16:creationId xmlns:a16="http://schemas.microsoft.com/office/drawing/2014/main" id="{5794A1AB-C5B4-4A3C-BA41-5532E36574A4}"/>
              </a:ext>
            </a:extLst>
          </p:cNvPr>
          <p:cNvSpPr/>
          <p:nvPr userDrawn="1"/>
        </p:nvSpPr>
        <p:spPr>
          <a:xfrm>
            <a:off x="2421762" y="3259522"/>
            <a:ext cx="1718046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91" name="Rounded Rectangle 76">
            <a:extLst>
              <a:ext uri="{FF2B5EF4-FFF2-40B4-BE49-F238E27FC236}">
                <a16:creationId xmlns:a16="http://schemas.microsoft.com/office/drawing/2014/main" id="{26B39E4B-2F26-4ACC-84DB-58F278147539}"/>
              </a:ext>
            </a:extLst>
          </p:cNvPr>
          <p:cNvSpPr/>
          <p:nvPr userDrawn="1"/>
        </p:nvSpPr>
        <p:spPr>
          <a:xfrm>
            <a:off x="2425765" y="3083687"/>
            <a:ext cx="1714044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92" name="Rounded Rectangle 77">
            <a:extLst>
              <a:ext uri="{FF2B5EF4-FFF2-40B4-BE49-F238E27FC236}">
                <a16:creationId xmlns:a16="http://schemas.microsoft.com/office/drawing/2014/main" id="{11FFDF09-28AE-4E49-9D42-74D4375A6915}"/>
              </a:ext>
            </a:extLst>
          </p:cNvPr>
          <p:cNvSpPr/>
          <p:nvPr userDrawn="1"/>
        </p:nvSpPr>
        <p:spPr>
          <a:xfrm>
            <a:off x="2780073" y="2852782"/>
            <a:ext cx="1109693" cy="210817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93" name="Rounded Rectangle 78">
            <a:extLst>
              <a:ext uri="{FF2B5EF4-FFF2-40B4-BE49-F238E27FC236}">
                <a16:creationId xmlns:a16="http://schemas.microsoft.com/office/drawing/2014/main" id="{77024A72-ACFA-4AAC-916B-456E9A45E9BE}"/>
              </a:ext>
            </a:extLst>
          </p:cNvPr>
          <p:cNvSpPr/>
          <p:nvPr userDrawn="1"/>
        </p:nvSpPr>
        <p:spPr>
          <a:xfrm>
            <a:off x="2803126" y="3478191"/>
            <a:ext cx="1856331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Neo Sans Pro" pitchFamily="34" charset="0"/>
            </a:endParaRPr>
          </a:p>
        </p:txBody>
      </p:sp>
      <p:sp>
        <p:nvSpPr>
          <p:cNvPr id="294" name="Rounded Rectangle 79">
            <a:extLst>
              <a:ext uri="{FF2B5EF4-FFF2-40B4-BE49-F238E27FC236}">
                <a16:creationId xmlns:a16="http://schemas.microsoft.com/office/drawing/2014/main" id="{E2E151BE-5A5F-499D-8048-80E5CAC85500}"/>
              </a:ext>
            </a:extLst>
          </p:cNvPr>
          <p:cNvSpPr/>
          <p:nvPr userDrawn="1"/>
        </p:nvSpPr>
        <p:spPr>
          <a:xfrm rot="16200000">
            <a:off x="4945688" y="2281019"/>
            <a:ext cx="1142403" cy="284400"/>
          </a:xfrm>
          <a:prstGeom prst="roundRect">
            <a:avLst/>
          </a:prstGeom>
          <a:solidFill>
            <a:srgbClr val="E36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95" name="Rounded Rectangle 80">
            <a:extLst>
              <a:ext uri="{FF2B5EF4-FFF2-40B4-BE49-F238E27FC236}">
                <a16:creationId xmlns:a16="http://schemas.microsoft.com/office/drawing/2014/main" id="{34CA7EFC-9EFA-47D5-ADE9-DEDFE9E58719}"/>
              </a:ext>
            </a:extLst>
          </p:cNvPr>
          <p:cNvSpPr/>
          <p:nvPr userDrawn="1"/>
        </p:nvSpPr>
        <p:spPr>
          <a:xfrm>
            <a:off x="1339314" y="3886937"/>
            <a:ext cx="5539264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96" name="Rounded Rectangle 81">
            <a:extLst>
              <a:ext uri="{FF2B5EF4-FFF2-40B4-BE49-F238E27FC236}">
                <a16:creationId xmlns:a16="http://schemas.microsoft.com/office/drawing/2014/main" id="{43DDC5C3-1D37-4764-8102-7D4ABD89F191}"/>
              </a:ext>
            </a:extLst>
          </p:cNvPr>
          <p:cNvSpPr/>
          <p:nvPr userDrawn="1"/>
        </p:nvSpPr>
        <p:spPr>
          <a:xfrm>
            <a:off x="4266897" y="3080858"/>
            <a:ext cx="1116912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97" name="Rounded Rectangle 82">
            <a:extLst>
              <a:ext uri="{FF2B5EF4-FFF2-40B4-BE49-F238E27FC236}">
                <a16:creationId xmlns:a16="http://schemas.microsoft.com/office/drawing/2014/main" id="{E48E9444-AA95-4345-B6FB-C548271924FC}"/>
              </a:ext>
            </a:extLst>
          </p:cNvPr>
          <p:cNvSpPr/>
          <p:nvPr userDrawn="1"/>
        </p:nvSpPr>
        <p:spPr>
          <a:xfrm>
            <a:off x="4272088" y="3254972"/>
            <a:ext cx="2606490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98" name="Rounded Rectangle 83">
            <a:extLst>
              <a:ext uri="{FF2B5EF4-FFF2-40B4-BE49-F238E27FC236}">
                <a16:creationId xmlns:a16="http://schemas.microsoft.com/office/drawing/2014/main" id="{962FD1A0-855C-4C96-91B4-FA1C24F8E5F1}"/>
              </a:ext>
            </a:extLst>
          </p:cNvPr>
          <p:cNvSpPr/>
          <p:nvPr userDrawn="1"/>
        </p:nvSpPr>
        <p:spPr>
          <a:xfrm>
            <a:off x="5426421" y="3080858"/>
            <a:ext cx="1452158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99" name="Rounded Rectangle 84">
            <a:extLst>
              <a:ext uri="{FF2B5EF4-FFF2-40B4-BE49-F238E27FC236}">
                <a16:creationId xmlns:a16="http://schemas.microsoft.com/office/drawing/2014/main" id="{74E92809-ED8A-4D77-9CDB-46AC51849997}"/>
              </a:ext>
            </a:extLst>
          </p:cNvPr>
          <p:cNvSpPr/>
          <p:nvPr userDrawn="1"/>
        </p:nvSpPr>
        <p:spPr>
          <a:xfrm>
            <a:off x="4279749" y="3693999"/>
            <a:ext cx="2598829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301" name="Text Placeholder 2">
            <a:extLst>
              <a:ext uri="{FF2B5EF4-FFF2-40B4-BE49-F238E27FC236}">
                <a16:creationId xmlns:a16="http://schemas.microsoft.com/office/drawing/2014/main" id="{72BBE3D8-6A09-45DC-897C-C5ED8CAD9E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73284" y="1625030"/>
            <a:ext cx="1088651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02" name="Text Placeholder 2">
            <a:extLst>
              <a:ext uri="{FF2B5EF4-FFF2-40B4-BE49-F238E27FC236}">
                <a16:creationId xmlns:a16="http://schemas.microsoft.com/office/drawing/2014/main" id="{83D6873C-34F9-4E3F-BB69-7DBB49E07B7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68703" y="1844462"/>
            <a:ext cx="1088651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03" name="Text Placeholder 2">
            <a:extLst>
              <a:ext uri="{FF2B5EF4-FFF2-40B4-BE49-F238E27FC236}">
                <a16:creationId xmlns:a16="http://schemas.microsoft.com/office/drawing/2014/main" id="{D4A02633-18C3-4E2C-8995-7D6D4916A3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90971" y="1620635"/>
            <a:ext cx="1088651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04" name="Text Placeholder 2">
            <a:extLst>
              <a:ext uri="{FF2B5EF4-FFF2-40B4-BE49-F238E27FC236}">
                <a16:creationId xmlns:a16="http://schemas.microsoft.com/office/drawing/2014/main" id="{C240BC19-4878-48FE-8ED8-E64A7DD7BD5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95158" y="1625030"/>
            <a:ext cx="2583420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05" name="Text Placeholder 2">
            <a:extLst>
              <a:ext uri="{FF2B5EF4-FFF2-40B4-BE49-F238E27FC236}">
                <a16:creationId xmlns:a16="http://schemas.microsoft.com/office/drawing/2014/main" id="{EEA9ED2B-DE37-4A33-A932-F5E9683B5FE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62838" y="2252239"/>
            <a:ext cx="2386883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06" name="Text Placeholder 2">
            <a:extLst>
              <a:ext uri="{FF2B5EF4-FFF2-40B4-BE49-F238E27FC236}">
                <a16:creationId xmlns:a16="http://schemas.microsoft.com/office/drawing/2014/main" id="{CAD3100E-4B07-431E-9728-2E2A5B53F2F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68703" y="2470453"/>
            <a:ext cx="2386883" cy="15919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07" name="Text Placeholder 2">
            <a:extLst>
              <a:ext uri="{FF2B5EF4-FFF2-40B4-BE49-F238E27FC236}">
                <a16:creationId xmlns:a16="http://schemas.microsoft.com/office/drawing/2014/main" id="{3FB05462-35C8-42E9-B41A-5881638C785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80073" y="2852562"/>
            <a:ext cx="1109693" cy="20533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08" name="Text Placeholder 2">
            <a:extLst>
              <a:ext uri="{FF2B5EF4-FFF2-40B4-BE49-F238E27FC236}">
                <a16:creationId xmlns:a16="http://schemas.microsoft.com/office/drawing/2014/main" id="{DFE25417-AF5F-4AA5-9043-33797D9E2C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59177" y="2859400"/>
            <a:ext cx="1095999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09" name="Text Placeholder 2">
            <a:extLst>
              <a:ext uri="{FF2B5EF4-FFF2-40B4-BE49-F238E27FC236}">
                <a16:creationId xmlns:a16="http://schemas.microsoft.com/office/drawing/2014/main" id="{9A564767-5733-4F69-8E55-685727EA00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63074" y="3482741"/>
            <a:ext cx="1095999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0" name="Text Placeholder 2">
            <a:extLst>
              <a:ext uri="{FF2B5EF4-FFF2-40B4-BE49-F238E27FC236}">
                <a16:creationId xmlns:a16="http://schemas.microsoft.com/office/drawing/2014/main" id="{E5B05653-A46B-459A-A8A3-F215E17E175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59088" y="3891128"/>
            <a:ext cx="5519490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1" name="Text Placeholder 2">
            <a:extLst>
              <a:ext uri="{FF2B5EF4-FFF2-40B4-BE49-F238E27FC236}">
                <a16:creationId xmlns:a16="http://schemas.microsoft.com/office/drawing/2014/main" id="{88858AD3-E597-4B76-83ED-E64FD58F61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814687" y="3480577"/>
            <a:ext cx="1844770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2" name="Text Placeholder 2">
            <a:extLst>
              <a:ext uri="{FF2B5EF4-FFF2-40B4-BE49-F238E27FC236}">
                <a16:creationId xmlns:a16="http://schemas.microsoft.com/office/drawing/2014/main" id="{7853AC83-84CF-4435-A43F-0FB79AF3601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289518" y="3258431"/>
            <a:ext cx="2589060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3" name="Text Placeholder 2">
            <a:extLst>
              <a:ext uri="{FF2B5EF4-FFF2-40B4-BE49-F238E27FC236}">
                <a16:creationId xmlns:a16="http://schemas.microsoft.com/office/drawing/2014/main" id="{D5111C97-F6BD-47EA-A50C-7FD776F148F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289518" y="3085402"/>
            <a:ext cx="1104060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4" name="Text Placeholder 2">
            <a:extLst>
              <a:ext uri="{FF2B5EF4-FFF2-40B4-BE49-F238E27FC236}">
                <a16:creationId xmlns:a16="http://schemas.microsoft.com/office/drawing/2014/main" id="{10831718-2C03-4FA6-9E7A-199A8333B03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26420" y="3084528"/>
            <a:ext cx="1452157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5" name="Text Placeholder 2">
            <a:extLst>
              <a:ext uri="{FF2B5EF4-FFF2-40B4-BE49-F238E27FC236}">
                <a16:creationId xmlns:a16="http://schemas.microsoft.com/office/drawing/2014/main" id="{FD93CEB5-7414-4E1E-A31F-169388390AF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00174" y="3696212"/>
            <a:ext cx="2578403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6" name="Text Placeholder 2">
            <a:extLst>
              <a:ext uri="{FF2B5EF4-FFF2-40B4-BE49-F238E27FC236}">
                <a16:creationId xmlns:a16="http://schemas.microsoft.com/office/drawing/2014/main" id="{ED633352-489A-46D9-B893-0EFD402172D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73113" y="3086807"/>
            <a:ext cx="1614648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7" name="Text Placeholder 2">
            <a:extLst>
              <a:ext uri="{FF2B5EF4-FFF2-40B4-BE49-F238E27FC236}">
                <a16:creationId xmlns:a16="http://schemas.microsoft.com/office/drawing/2014/main" id="{96679E12-FE68-4CBF-AED6-52C04A196E4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415241" y="3259159"/>
            <a:ext cx="1710854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8" name="Text Placeholder 2">
            <a:extLst>
              <a:ext uri="{FF2B5EF4-FFF2-40B4-BE49-F238E27FC236}">
                <a16:creationId xmlns:a16="http://schemas.microsoft.com/office/drawing/2014/main" id="{5F10568E-96C5-4650-9505-270549744A2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11391" y="1261391"/>
            <a:ext cx="1432869" cy="26963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9" name="Text Placeholder 2">
            <a:extLst>
              <a:ext uri="{FF2B5EF4-FFF2-40B4-BE49-F238E27FC236}">
                <a16:creationId xmlns:a16="http://schemas.microsoft.com/office/drawing/2014/main" id="{7B8F90FC-0E43-435C-BB96-B3E6F6AD948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706068" y="1260873"/>
            <a:ext cx="1432869" cy="26963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20" name="Text Placeholder 2">
            <a:extLst>
              <a:ext uri="{FF2B5EF4-FFF2-40B4-BE49-F238E27FC236}">
                <a16:creationId xmlns:a16="http://schemas.microsoft.com/office/drawing/2014/main" id="{79490139-1F93-4817-9D4F-E2497BC239F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00745" y="1260355"/>
            <a:ext cx="1432869" cy="26963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21" name="Text Placeholder 2">
            <a:extLst>
              <a:ext uri="{FF2B5EF4-FFF2-40B4-BE49-F238E27FC236}">
                <a16:creationId xmlns:a16="http://schemas.microsoft.com/office/drawing/2014/main" id="{7143C262-C397-4A5C-814D-A0A47082BA5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695422" y="1259837"/>
            <a:ext cx="1432869" cy="26963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22" name="Text Placeholder 2">
            <a:extLst>
              <a:ext uri="{FF2B5EF4-FFF2-40B4-BE49-F238E27FC236}">
                <a16:creationId xmlns:a16="http://schemas.microsoft.com/office/drawing/2014/main" id="{3CCF556C-0A77-4137-BD1F-5148188A40F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287" y="1549566"/>
            <a:ext cx="1193338" cy="62207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1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23" name="Text Placeholder 2">
            <a:extLst>
              <a:ext uri="{FF2B5EF4-FFF2-40B4-BE49-F238E27FC236}">
                <a16:creationId xmlns:a16="http://schemas.microsoft.com/office/drawing/2014/main" id="{694A35E1-6EB8-4367-A0DB-2BDB76D2DBA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16" y="2182338"/>
            <a:ext cx="1193338" cy="62207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1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24" name="Text Placeholder 2">
            <a:extLst>
              <a:ext uri="{FF2B5EF4-FFF2-40B4-BE49-F238E27FC236}">
                <a16:creationId xmlns:a16="http://schemas.microsoft.com/office/drawing/2014/main" id="{A6DB6520-B1B6-4B62-9357-08AD1191E09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3545" y="2815110"/>
            <a:ext cx="1193338" cy="62207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1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25" name="Text Placeholder 2">
            <a:extLst>
              <a:ext uri="{FF2B5EF4-FFF2-40B4-BE49-F238E27FC236}">
                <a16:creationId xmlns:a16="http://schemas.microsoft.com/office/drawing/2014/main" id="{32C7DA94-0439-401C-B8AB-79E77D406B1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9674" y="3447882"/>
            <a:ext cx="1193338" cy="62207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1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26" name="Text Placeholder 2">
            <a:extLst>
              <a:ext uri="{FF2B5EF4-FFF2-40B4-BE49-F238E27FC236}">
                <a16:creationId xmlns:a16="http://schemas.microsoft.com/office/drawing/2014/main" id="{1286CE80-9723-4124-AC0A-C1B161F9A7B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 rot="16200000">
            <a:off x="3366658" y="2165212"/>
            <a:ext cx="1385592" cy="28259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27" name="Text Placeholder 2">
            <a:extLst>
              <a:ext uri="{FF2B5EF4-FFF2-40B4-BE49-F238E27FC236}">
                <a16:creationId xmlns:a16="http://schemas.microsoft.com/office/drawing/2014/main" id="{3628A305-DD9F-4585-B1E0-B1D3489086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16200000">
            <a:off x="4945688" y="2281020"/>
            <a:ext cx="1142405" cy="28439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4C414E-551E-4DD0-ABFB-FC29351E02EC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83" name="Rounded Rectangle 12">
            <a:extLst>
              <a:ext uri="{FF2B5EF4-FFF2-40B4-BE49-F238E27FC236}">
                <a16:creationId xmlns:a16="http://schemas.microsoft.com/office/drawing/2014/main" id="{49026369-228F-4F70-A411-814B04C160F5}"/>
              </a:ext>
            </a:extLst>
          </p:cNvPr>
          <p:cNvSpPr/>
          <p:nvPr userDrawn="1"/>
        </p:nvSpPr>
        <p:spPr>
          <a:xfrm>
            <a:off x="376588" y="4372524"/>
            <a:ext cx="130552" cy="130552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4" name="Rounded Rectangle 13">
            <a:extLst>
              <a:ext uri="{FF2B5EF4-FFF2-40B4-BE49-F238E27FC236}">
                <a16:creationId xmlns:a16="http://schemas.microsoft.com/office/drawing/2014/main" id="{436EAF7E-F6AA-407D-AC05-07A53A180FBF}"/>
              </a:ext>
            </a:extLst>
          </p:cNvPr>
          <p:cNvSpPr/>
          <p:nvPr userDrawn="1"/>
        </p:nvSpPr>
        <p:spPr>
          <a:xfrm>
            <a:off x="1308214" y="4372524"/>
            <a:ext cx="130552" cy="130552"/>
          </a:xfrm>
          <a:prstGeom prst="roundRect">
            <a:avLst/>
          </a:prstGeom>
          <a:solidFill>
            <a:srgbClr val="E36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F1DCC3B7-988B-493C-8FAE-5CBD3A6D06E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451900" y="4309051"/>
            <a:ext cx="1717124" cy="26874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latin typeface="Neo Sans Pro" panose="020B05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2" name="Text Placeholder 3">
            <a:extLst>
              <a:ext uri="{FF2B5EF4-FFF2-40B4-BE49-F238E27FC236}">
                <a16:creationId xmlns:a16="http://schemas.microsoft.com/office/drawing/2014/main" id="{A4FC6674-DC84-4C30-8ECD-BCF5D7529D0E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20274" y="4302523"/>
            <a:ext cx="1506281" cy="26874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latin typeface="Neo Sans Pro" panose="020B05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0" name="Text Placeholder 3">
            <a:extLst>
              <a:ext uri="{FF2B5EF4-FFF2-40B4-BE49-F238E27FC236}">
                <a16:creationId xmlns:a16="http://schemas.microsoft.com/office/drawing/2014/main" id="{5CC9AD58-BBC2-49B3-B196-BFA97BF1DAB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93" name="Text Placeholder 15">
            <a:extLst>
              <a:ext uri="{FF2B5EF4-FFF2-40B4-BE49-F238E27FC236}">
                <a16:creationId xmlns:a16="http://schemas.microsoft.com/office/drawing/2014/main" id="{D1535448-2B9E-4A1A-A293-5A3AD221702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90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s_02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5002726-9180-46FF-AC9A-4E435AEFB847}"/>
              </a:ext>
            </a:extLst>
          </p:cNvPr>
          <p:cNvGrpSpPr/>
          <p:nvPr userDrawn="1"/>
        </p:nvGrpSpPr>
        <p:grpSpPr>
          <a:xfrm>
            <a:off x="-1" y="1431535"/>
            <a:ext cx="8767415" cy="2515414"/>
            <a:chOff x="-1" y="1439463"/>
            <a:chExt cx="8767415" cy="3137936"/>
          </a:xfrm>
        </p:grpSpPr>
        <p:sp>
          <p:nvSpPr>
            <p:cNvPr id="245" name="Pentagon 3">
              <a:extLst>
                <a:ext uri="{FF2B5EF4-FFF2-40B4-BE49-F238E27FC236}">
                  <a16:creationId xmlns:a16="http://schemas.microsoft.com/office/drawing/2014/main" id="{C7A89CBE-93D9-4C16-9A81-001A26519ECD}"/>
                </a:ext>
              </a:extLst>
            </p:cNvPr>
            <p:cNvSpPr/>
            <p:nvPr userDrawn="1"/>
          </p:nvSpPr>
          <p:spPr>
            <a:xfrm>
              <a:off x="-1" y="1439463"/>
              <a:ext cx="8767415" cy="769819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6" name="Pentagon 4">
              <a:extLst>
                <a:ext uri="{FF2B5EF4-FFF2-40B4-BE49-F238E27FC236}">
                  <a16:creationId xmlns:a16="http://schemas.microsoft.com/office/drawing/2014/main" id="{6F36C5C3-3023-436D-ADEB-68F4F2BD8A8E}"/>
                </a:ext>
              </a:extLst>
            </p:cNvPr>
            <p:cNvSpPr/>
            <p:nvPr userDrawn="1"/>
          </p:nvSpPr>
          <p:spPr>
            <a:xfrm>
              <a:off x="-1" y="2228835"/>
              <a:ext cx="8767415" cy="769819"/>
            </a:xfrm>
            <a:prstGeom prst="homePlate">
              <a:avLst/>
            </a:prstGeom>
            <a:solidFill>
              <a:srgbClr val="0081E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rgbClr val="0081E2"/>
                </a:solidFill>
              </a:endParaRPr>
            </a:p>
          </p:txBody>
        </p:sp>
        <p:sp>
          <p:nvSpPr>
            <p:cNvPr id="247" name="Pentagon 5">
              <a:extLst>
                <a:ext uri="{FF2B5EF4-FFF2-40B4-BE49-F238E27FC236}">
                  <a16:creationId xmlns:a16="http://schemas.microsoft.com/office/drawing/2014/main" id="{288CDE37-AA48-40E5-B6B0-904FC50AE8BB}"/>
                </a:ext>
              </a:extLst>
            </p:cNvPr>
            <p:cNvSpPr/>
            <p:nvPr userDrawn="1"/>
          </p:nvSpPr>
          <p:spPr>
            <a:xfrm>
              <a:off x="-1" y="3018207"/>
              <a:ext cx="8767415" cy="769819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8" name="Pentagon 6">
              <a:extLst>
                <a:ext uri="{FF2B5EF4-FFF2-40B4-BE49-F238E27FC236}">
                  <a16:creationId xmlns:a16="http://schemas.microsoft.com/office/drawing/2014/main" id="{790C4CBA-9AAB-4FE5-A87C-B59D72E29F0C}"/>
                </a:ext>
              </a:extLst>
            </p:cNvPr>
            <p:cNvSpPr/>
            <p:nvPr userDrawn="1"/>
          </p:nvSpPr>
          <p:spPr>
            <a:xfrm>
              <a:off x="-1" y="3807580"/>
              <a:ext cx="8767415" cy="769819"/>
            </a:xfrm>
            <a:prstGeom prst="homePlate">
              <a:avLst/>
            </a:prstGeom>
            <a:solidFill>
              <a:srgbClr val="0081E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rgbClr val="0081E2"/>
                </a:solidFill>
              </a:endParaRPr>
            </a:p>
          </p:txBody>
        </p:sp>
      </p:grpSp>
      <p:sp>
        <p:nvSpPr>
          <p:cNvPr id="249" name="Round Single Corner Rectangle 16">
            <a:extLst>
              <a:ext uri="{FF2B5EF4-FFF2-40B4-BE49-F238E27FC236}">
                <a16:creationId xmlns:a16="http://schemas.microsoft.com/office/drawing/2014/main" id="{C52AFB29-05D5-4F08-912A-CF82E994CFEB}"/>
              </a:ext>
            </a:extLst>
          </p:cNvPr>
          <p:cNvSpPr/>
          <p:nvPr userDrawn="1"/>
        </p:nvSpPr>
        <p:spPr>
          <a:xfrm>
            <a:off x="1208187" y="1141417"/>
            <a:ext cx="1436074" cy="263483"/>
          </a:xfrm>
          <a:prstGeom prst="round1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0" name="Round Single Corner Rectangle 17">
            <a:extLst>
              <a:ext uri="{FF2B5EF4-FFF2-40B4-BE49-F238E27FC236}">
                <a16:creationId xmlns:a16="http://schemas.microsoft.com/office/drawing/2014/main" id="{12030AC4-8471-4CF2-865E-FDBD22F01DD0}"/>
              </a:ext>
            </a:extLst>
          </p:cNvPr>
          <p:cNvSpPr/>
          <p:nvPr userDrawn="1"/>
        </p:nvSpPr>
        <p:spPr>
          <a:xfrm>
            <a:off x="2704466" y="1141417"/>
            <a:ext cx="1436074" cy="263483"/>
          </a:xfrm>
          <a:prstGeom prst="round1Rect">
            <a:avLst/>
          </a:prstGeom>
          <a:solidFill>
            <a:srgbClr val="008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2"/>
              </a:solidFill>
            </a:endParaRPr>
          </a:p>
        </p:txBody>
      </p:sp>
      <p:sp>
        <p:nvSpPr>
          <p:cNvPr id="251" name="Round Single Corner Rectangle 18">
            <a:extLst>
              <a:ext uri="{FF2B5EF4-FFF2-40B4-BE49-F238E27FC236}">
                <a16:creationId xmlns:a16="http://schemas.microsoft.com/office/drawing/2014/main" id="{79CE3538-1E8C-4702-8FD5-F0460D9B19DF}"/>
              </a:ext>
            </a:extLst>
          </p:cNvPr>
          <p:cNvSpPr/>
          <p:nvPr userDrawn="1"/>
        </p:nvSpPr>
        <p:spPr>
          <a:xfrm>
            <a:off x="4200746" y="1141417"/>
            <a:ext cx="1436074" cy="263483"/>
          </a:xfrm>
          <a:prstGeom prst="round1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2" name="Round Single Corner Rectangle 19">
            <a:extLst>
              <a:ext uri="{FF2B5EF4-FFF2-40B4-BE49-F238E27FC236}">
                <a16:creationId xmlns:a16="http://schemas.microsoft.com/office/drawing/2014/main" id="{A2337F83-9C96-4260-B39D-B0A031033745}"/>
              </a:ext>
            </a:extLst>
          </p:cNvPr>
          <p:cNvSpPr/>
          <p:nvPr userDrawn="1"/>
        </p:nvSpPr>
        <p:spPr>
          <a:xfrm>
            <a:off x="5697025" y="1141417"/>
            <a:ext cx="1436074" cy="263483"/>
          </a:xfrm>
          <a:prstGeom prst="round1Rect">
            <a:avLst/>
          </a:prstGeom>
          <a:solidFill>
            <a:srgbClr val="008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2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79E344-62AC-46DD-AF01-89762C3CE835}"/>
              </a:ext>
            </a:extLst>
          </p:cNvPr>
          <p:cNvGrpSpPr/>
          <p:nvPr userDrawn="1"/>
        </p:nvGrpSpPr>
        <p:grpSpPr>
          <a:xfrm>
            <a:off x="1204951" y="1507944"/>
            <a:ext cx="4511355" cy="2366808"/>
            <a:chOff x="1204951" y="1515872"/>
            <a:chExt cx="4511355" cy="2984429"/>
          </a:xfrm>
        </p:grpSpPr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DFE484AE-5FB6-46F1-BEC2-BE27FB104636}"/>
                </a:ext>
              </a:extLst>
            </p:cNvPr>
            <p:cNvGrpSpPr/>
            <p:nvPr userDrawn="1"/>
          </p:nvGrpSpPr>
          <p:grpSpPr>
            <a:xfrm>
              <a:off x="1204951" y="1515872"/>
              <a:ext cx="4501694" cy="603550"/>
              <a:chOff x="1329070" y="1272361"/>
              <a:chExt cx="4965403" cy="665720"/>
            </a:xfrm>
          </p:grpSpPr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53AF58C3-1EDA-4230-B6DB-8103F11244C0}"/>
                  </a:ext>
                </a:extLst>
              </p:cNvPr>
              <p:cNvCxnSpPr/>
              <p:nvPr/>
            </p:nvCxnSpPr>
            <p:spPr>
              <a:xfrm>
                <a:off x="2988930" y="128299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CA3792E6-9C45-4CA9-8926-CEC0F85D9B9D}"/>
                  </a:ext>
                </a:extLst>
              </p:cNvPr>
              <p:cNvCxnSpPr/>
              <p:nvPr/>
            </p:nvCxnSpPr>
            <p:spPr>
              <a:xfrm>
                <a:off x="4641702" y="1286536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9B20D5F6-56C5-4193-921A-C5FA6CF484E7}"/>
                  </a:ext>
                </a:extLst>
              </p:cNvPr>
              <p:cNvCxnSpPr/>
              <p:nvPr/>
            </p:nvCxnSpPr>
            <p:spPr>
              <a:xfrm>
                <a:off x="6294473" y="129008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477E1923-6D71-43A8-9A4D-05711F08DED0}"/>
                  </a:ext>
                </a:extLst>
              </p:cNvPr>
              <p:cNvCxnSpPr/>
              <p:nvPr/>
            </p:nvCxnSpPr>
            <p:spPr>
              <a:xfrm>
                <a:off x="1329070" y="127236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EA1A814A-8F54-4099-9D5A-93D99F91E247}"/>
                </a:ext>
              </a:extLst>
            </p:cNvPr>
            <p:cNvGrpSpPr/>
            <p:nvPr userDrawn="1"/>
          </p:nvGrpSpPr>
          <p:grpSpPr>
            <a:xfrm>
              <a:off x="1208171" y="2309498"/>
              <a:ext cx="4501694" cy="603550"/>
              <a:chOff x="1329070" y="1272361"/>
              <a:chExt cx="4965403" cy="665720"/>
            </a:xfrm>
          </p:grpSpPr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1580EFFB-F475-4EDB-9621-58DE0C486631}"/>
                  </a:ext>
                </a:extLst>
              </p:cNvPr>
              <p:cNvCxnSpPr/>
              <p:nvPr/>
            </p:nvCxnSpPr>
            <p:spPr>
              <a:xfrm>
                <a:off x="2988930" y="128299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A54FFEAA-5B51-4B45-A2C7-A7C48D043AC1}"/>
                  </a:ext>
                </a:extLst>
              </p:cNvPr>
              <p:cNvCxnSpPr/>
              <p:nvPr/>
            </p:nvCxnSpPr>
            <p:spPr>
              <a:xfrm>
                <a:off x="4641702" y="1286536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ADC14DD5-D7E7-43C2-BB39-459DBB6195EC}"/>
                  </a:ext>
                </a:extLst>
              </p:cNvPr>
              <p:cNvCxnSpPr/>
              <p:nvPr/>
            </p:nvCxnSpPr>
            <p:spPr>
              <a:xfrm>
                <a:off x="6294473" y="129008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DF7402F1-546F-47D5-9A52-0EFFD520D60D}"/>
                  </a:ext>
                </a:extLst>
              </p:cNvPr>
              <p:cNvCxnSpPr/>
              <p:nvPr/>
            </p:nvCxnSpPr>
            <p:spPr>
              <a:xfrm>
                <a:off x="1329070" y="127236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357E36CF-0E5B-4B79-9CB3-6A43414BA5C5}"/>
                </a:ext>
              </a:extLst>
            </p:cNvPr>
            <p:cNvGrpSpPr/>
            <p:nvPr userDrawn="1"/>
          </p:nvGrpSpPr>
          <p:grpSpPr>
            <a:xfrm>
              <a:off x="1211391" y="3103125"/>
              <a:ext cx="4501694" cy="603550"/>
              <a:chOff x="1329070" y="1272361"/>
              <a:chExt cx="4965403" cy="665720"/>
            </a:xfrm>
          </p:grpSpPr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27633852-63BA-4E63-8FFA-C1C45101EF74}"/>
                  </a:ext>
                </a:extLst>
              </p:cNvPr>
              <p:cNvCxnSpPr/>
              <p:nvPr/>
            </p:nvCxnSpPr>
            <p:spPr>
              <a:xfrm>
                <a:off x="2988930" y="128299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C4EBC695-CB4F-4C94-BFD9-8B83C84FC767}"/>
                  </a:ext>
                </a:extLst>
              </p:cNvPr>
              <p:cNvCxnSpPr/>
              <p:nvPr/>
            </p:nvCxnSpPr>
            <p:spPr>
              <a:xfrm>
                <a:off x="4641702" y="1286536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E2FC11B4-92AD-4A61-B6AD-2FDDD1FCDA6C}"/>
                  </a:ext>
                </a:extLst>
              </p:cNvPr>
              <p:cNvCxnSpPr/>
              <p:nvPr/>
            </p:nvCxnSpPr>
            <p:spPr>
              <a:xfrm>
                <a:off x="6294473" y="129008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FB27272B-0397-4E90-ACF4-ED57BBDF13D9}"/>
                  </a:ext>
                </a:extLst>
              </p:cNvPr>
              <p:cNvCxnSpPr/>
              <p:nvPr/>
            </p:nvCxnSpPr>
            <p:spPr>
              <a:xfrm>
                <a:off x="1329070" y="127236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4BF91514-0076-45A2-9D5E-8A0AAC1810CF}"/>
                </a:ext>
              </a:extLst>
            </p:cNvPr>
            <p:cNvGrpSpPr/>
            <p:nvPr userDrawn="1"/>
          </p:nvGrpSpPr>
          <p:grpSpPr>
            <a:xfrm>
              <a:off x="1214612" y="3896751"/>
              <a:ext cx="4501694" cy="603550"/>
              <a:chOff x="1329070" y="1272361"/>
              <a:chExt cx="4965403" cy="665720"/>
            </a:xfrm>
          </p:grpSpPr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00A414B8-78DA-44E5-858A-361D3B7ADD93}"/>
                  </a:ext>
                </a:extLst>
              </p:cNvPr>
              <p:cNvCxnSpPr/>
              <p:nvPr/>
            </p:nvCxnSpPr>
            <p:spPr>
              <a:xfrm>
                <a:off x="2988930" y="128299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230D14A8-3A28-4703-A0A9-C238E0CE7C0E}"/>
                  </a:ext>
                </a:extLst>
              </p:cNvPr>
              <p:cNvCxnSpPr/>
              <p:nvPr/>
            </p:nvCxnSpPr>
            <p:spPr>
              <a:xfrm>
                <a:off x="4641702" y="1286536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F1B23EC9-C41C-4749-AA67-F76AFBFD6D92}"/>
                  </a:ext>
                </a:extLst>
              </p:cNvPr>
              <p:cNvCxnSpPr/>
              <p:nvPr/>
            </p:nvCxnSpPr>
            <p:spPr>
              <a:xfrm>
                <a:off x="6294473" y="129008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A36F8104-48E1-46D9-85EE-1954D4C7E0E0}"/>
                  </a:ext>
                </a:extLst>
              </p:cNvPr>
              <p:cNvCxnSpPr/>
              <p:nvPr/>
            </p:nvCxnSpPr>
            <p:spPr>
              <a:xfrm>
                <a:off x="1329070" y="127236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1" name="Rounded Rectangle 66">
            <a:extLst>
              <a:ext uri="{FF2B5EF4-FFF2-40B4-BE49-F238E27FC236}">
                <a16:creationId xmlns:a16="http://schemas.microsoft.com/office/drawing/2014/main" id="{138CD2BD-E150-4900-BCB7-F14C0C9F7552}"/>
              </a:ext>
            </a:extLst>
          </p:cNvPr>
          <p:cNvSpPr/>
          <p:nvPr userDrawn="1"/>
        </p:nvSpPr>
        <p:spPr>
          <a:xfrm>
            <a:off x="1352242" y="1494901"/>
            <a:ext cx="1109693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82" name="Rounded Rectangle 67">
            <a:extLst>
              <a:ext uri="{FF2B5EF4-FFF2-40B4-BE49-F238E27FC236}">
                <a16:creationId xmlns:a16="http://schemas.microsoft.com/office/drawing/2014/main" id="{A15FA8D4-8293-42B5-BDBB-41DECDDD2C64}"/>
              </a:ext>
            </a:extLst>
          </p:cNvPr>
          <p:cNvSpPr/>
          <p:nvPr userDrawn="1"/>
        </p:nvSpPr>
        <p:spPr>
          <a:xfrm>
            <a:off x="2780073" y="1494901"/>
            <a:ext cx="1109693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83" name="Rounded Rectangle 68">
            <a:extLst>
              <a:ext uri="{FF2B5EF4-FFF2-40B4-BE49-F238E27FC236}">
                <a16:creationId xmlns:a16="http://schemas.microsoft.com/office/drawing/2014/main" id="{51788425-B326-4842-A828-269FBE4B7979}"/>
              </a:ext>
            </a:extLst>
          </p:cNvPr>
          <p:cNvSpPr/>
          <p:nvPr userDrawn="1"/>
        </p:nvSpPr>
        <p:spPr>
          <a:xfrm>
            <a:off x="1352242" y="1712033"/>
            <a:ext cx="1109693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84" name="Rounded Rectangle 69">
            <a:extLst>
              <a:ext uri="{FF2B5EF4-FFF2-40B4-BE49-F238E27FC236}">
                <a16:creationId xmlns:a16="http://schemas.microsoft.com/office/drawing/2014/main" id="{D73E5584-5823-4540-9FAC-C724C96843E1}"/>
              </a:ext>
            </a:extLst>
          </p:cNvPr>
          <p:cNvSpPr/>
          <p:nvPr userDrawn="1"/>
        </p:nvSpPr>
        <p:spPr>
          <a:xfrm>
            <a:off x="4300174" y="1494901"/>
            <a:ext cx="2578405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85" name="Rounded Rectangle 70">
            <a:extLst>
              <a:ext uri="{FF2B5EF4-FFF2-40B4-BE49-F238E27FC236}">
                <a16:creationId xmlns:a16="http://schemas.microsoft.com/office/drawing/2014/main" id="{10C730CB-C4FE-4D23-BC26-75582458DA90}"/>
              </a:ext>
            </a:extLst>
          </p:cNvPr>
          <p:cNvSpPr/>
          <p:nvPr userDrawn="1"/>
        </p:nvSpPr>
        <p:spPr>
          <a:xfrm>
            <a:off x="1352242" y="3350637"/>
            <a:ext cx="1109693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Neo Sans Pro" pitchFamily="34" charset="0"/>
            </a:endParaRPr>
          </a:p>
        </p:txBody>
      </p:sp>
      <p:sp>
        <p:nvSpPr>
          <p:cNvPr id="286" name="Rounded Rectangle 71">
            <a:extLst>
              <a:ext uri="{FF2B5EF4-FFF2-40B4-BE49-F238E27FC236}">
                <a16:creationId xmlns:a16="http://schemas.microsoft.com/office/drawing/2014/main" id="{DBCCC677-D7F4-4361-8BF0-3B70F7829CC3}"/>
              </a:ext>
            </a:extLst>
          </p:cNvPr>
          <p:cNvSpPr/>
          <p:nvPr userDrawn="1"/>
        </p:nvSpPr>
        <p:spPr>
          <a:xfrm>
            <a:off x="1352242" y="2737121"/>
            <a:ext cx="1109693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87" name="Rounded Rectangle 72">
            <a:extLst>
              <a:ext uri="{FF2B5EF4-FFF2-40B4-BE49-F238E27FC236}">
                <a16:creationId xmlns:a16="http://schemas.microsoft.com/office/drawing/2014/main" id="{BB970A8C-1DBC-4FA9-ADA6-F473B473B1E6}"/>
              </a:ext>
            </a:extLst>
          </p:cNvPr>
          <p:cNvSpPr/>
          <p:nvPr userDrawn="1"/>
        </p:nvSpPr>
        <p:spPr>
          <a:xfrm>
            <a:off x="1352243" y="2124056"/>
            <a:ext cx="2397478" cy="159157"/>
          </a:xfrm>
          <a:prstGeom prst="roundRect">
            <a:avLst/>
          </a:prstGeom>
          <a:solidFill>
            <a:srgbClr val="E36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88" name="Rounded Rectangle 73">
            <a:extLst>
              <a:ext uri="{FF2B5EF4-FFF2-40B4-BE49-F238E27FC236}">
                <a16:creationId xmlns:a16="http://schemas.microsoft.com/office/drawing/2014/main" id="{9A3CBEEF-0DC0-43F3-8D05-5F13CAFB739B}"/>
              </a:ext>
            </a:extLst>
          </p:cNvPr>
          <p:cNvSpPr/>
          <p:nvPr userDrawn="1"/>
        </p:nvSpPr>
        <p:spPr>
          <a:xfrm>
            <a:off x="1352243" y="2342408"/>
            <a:ext cx="2397478" cy="15840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89" name="Rounded Rectangle 74">
            <a:extLst>
              <a:ext uri="{FF2B5EF4-FFF2-40B4-BE49-F238E27FC236}">
                <a16:creationId xmlns:a16="http://schemas.microsoft.com/office/drawing/2014/main" id="{08A85C63-CF1C-4027-9BB0-C7B2B9B55728}"/>
              </a:ext>
            </a:extLst>
          </p:cNvPr>
          <p:cNvSpPr/>
          <p:nvPr userDrawn="1"/>
        </p:nvSpPr>
        <p:spPr>
          <a:xfrm rot="16200000">
            <a:off x="3368753" y="2044304"/>
            <a:ext cx="1381398" cy="282591"/>
          </a:xfrm>
          <a:prstGeom prst="roundRect">
            <a:avLst/>
          </a:prstGeom>
          <a:solidFill>
            <a:srgbClr val="E36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90" name="Rounded Rectangle 75">
            <a:extLst>
              <a:ext uri="{FF2B5EF4-FFF2-40B4-BE49-F238E27FC236}">
                <a16:creationId xmlns:a16="http://schemas.microsoft.com/office/drawing/2014/main" id="{5794A1AB-C5B4-4A3C-BA41-5532E36574A4}"/>
              </a:ext>
            </a:extLst>
          </p:cNvPr>
          <p:cNvSpPr/>
          <p:nvPr userDrawn="1"/>
        </p:nvSpPr>
        <p:spPr>
          <a:xfrm>
            <a:off x="2421762" y="3136518"/>
            <a:ext cx="1718046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91" name="Rounded Rectangle 76">
            <a:extLst>
              <a:ext uri="{FF2B5EF4-FFF2-40B4-BE49-F238E27FC236}">
                <a16:creationId xmlns:a16="http://schemas.microsoft.com/office/drawing/2014/main" id="{26B39E4B-2F26-4ACC-84DB-58F278147539}"/>
              </a:ext>
            </a:extLst>
          </p:cNvPr>
          <p:cNvSpPr/>
          <p:nvPr userDrawn="1"/>
        </p:nvSpPr>
        <p:spPr>
          <a:xfrm>
            <a:off x="2425765" y="2960683"/>
            <a:ext cx="1714044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92" name="Rounded Rectangle 77">
            <a:extLst>
              <a:ext uri="{FF2B5EF4-FFF2-40B4-BE49-F238E27FC236}">
                <a16:creationId xmlns:a16="http://schemas.microsoft.com/office/drawing/2014/main" id="{11FFDF09-28AE-4E49-9D42-74D4375A6915}"/>
              </a:ext>
            </a:extLst>
          </p:cNvPr>
          <p:cNvSpPr/>
          <p:nvPr userDrawn="1"/>
        </p:nvSpPr>
        <p:spPr>
          <a:xfrm>
            <a:off x="2780073" y="2729778"/>
            <a:ext cx="1109693" cy="210817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93" name="Rounded Rectangle 78">
            <a:extLst>
              <a:ext uri="{FF2B5EF4-FFF2-40B4-BE49-F238E27FC236}">
                <a16:creationId xmlns:a16="http://schemas.microsoft.com/office/drawing/2014/main" id="{77024A72-ACFA-4AAC-916B-456E9A45E9BE}"/>
              </a:ext>
            </a:extLst>
          </p:cNvPr>
          <p:cNvSpPr/>
          <p:nvPr userDrawn="1"/>
        </p:nvSpPr>
        <p:spPr>
          <a:xfrm>
            <a:off x="2803126" y="3355187"/>
            <a:ext cx="1856331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Neo Sans Pro" pitchFamily="34" charset="0"/>
            </a:endParaRPr>
          </a:p>
        </p:txBody>
      </p:sp>
      <p:sp>
        <p:nvSpPr>
          <p:cNvPr id="294" name="Rounded Rectangle 79">
            <a:extLst>
              <a:ext uri="{FF2B5EF4-FFF2-40B4-BE49-F238E27FC236}">
                <a16:creationId xmlns:a16="http://schemas.microsoft.com/office/drawing/2014/main" id="{E2E151BE-5A5F-499D-8048-80E5CAC85500}"/>
              </a:ext>
            </a:extLst>
          </p:cNvPr>
          <p:cNvSpPr/>
          <p:nvPr userDrawn="1"/>
        </p:nvSpPr>
        <p:spPr>
          <a:xfrm rot="16200000">
            <a:off x="4945688" y="2158015"/>
            <a:ext cx="1142403" cy="284400"/>
          </a:xfrm>
          <a:prstGeom prst="roundRect">
            <a:avLst/>
          </a:prstGeom>
          <a:solidFill>
            <a:srgbClr val="E36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95" name="Rounded Rectangle 80">
            <a:extLst>
              <a:ext uri="{FF2B5EF4-FFF2-40B4-BE49-F238E27FC236}">
                <a16:creationId xmlns:a16="http://schemas.microsoft.com/office/drawing/2014/main" id="{34CA7EFC-9EFA-47D5-ADE9-DEDFE9E58719}"/>
              </a:ext>
            </a:extLst>
          </p:cNvPr>
          <p:cNvSpPr/>
          <p:nvPr userDrawn="1"/>
        </p:nvSpPr>
        <p:spPr>
          <a:xfrm>
            <a:off x="1339314" y="3763933"/>
            <a:ext cx="5539264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96" name="Rounded Rectangle 81">
            <a:extLst>
              <a:ext uri="{FF2B5EF4-FFF2-40B4-BE49-F238E27FC236}">
                <a16:creationId xmlns:a16="http://schemas.microsoft.com/office/drawing/2014/main" id="{43DDC5C3-1D37-4764-8102-7D4ABD89F191}"/>
              </a:ext>
            </a:extLst>
          </p:cNvPr>
          <p:cNvSpPr/>
          <p:nvPr userDrawn="1"/>
        </p:nvSpPr>
        <p:spPr>
          <a:xfrm>
            <a:off x="4266897" y="2957854"/>
            <a:ext cx="1116912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97" name="Rounded Rectangle 82">
            <a:extLst>
              <a:ext uri="{FF2B5EF4-FFF2-40B4-BE49-F238E27FC236}">
                <a16:creationId xmlns:a16="http://schemas.microsoft.com/office/drawing/2014/main" id="{E48E9444-AA95-4345-B6FB-C548271924FC}"/>
              </a:ext>
            </a:extLst>
          </p:cNvPr>
          <p:cNvSpPr/>
          <p:nvPr userDrawn="1"/>
        </p:nvSpPr>
        <p:spPr>
          <a:xfrm>
            <a:off x="4272088" y="3131968"/>
            <a:ext cx="2606490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98" name="Rounded Rectangle 83">
            <a:extLst>
              <a:ext uri="{FF2B5EF4-FFF2-40B4-BE49-F238E27FC236}">
                <a16:creationId xmlns:a16="http://schemas.microsoft.com/office/drawing/2014/main" id="{962FD1A0-855C-4C96-91B4-FA1C24F8E5F1}"/>
              </a:ext>
            </a:extLst>
          </p:cNvPr>
          <p:cNvSpPr/>
          <p:nvPr userDrawn="1"/>
        </p:nvSpPr>
        <p:spPr>
          <a:xfrm>
            <a:off x="5426421" y="2957854"/>
            <a:ext cx="1452158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99" name="Rounded Rectangle 84">
            <a:extLst>
              <a:ext uri="{FF2B5EF4-FFF2-40B4-BE49-F238E27FC236}">
                <a16:creationId xmlns:a16="http://schemas.microsoft.com/office/drawing/2014/main" id="{74E92809-ED8A-4D77-9CDB-46AC51849997}"/>
              </a:ext>
            </a:extLst>
          </p:cNvPr>
          <p:cNvSpPr/>
          <p:nvPr userDrawn="1"/>
        </p:nvSpPr>
        <p:spPr>
          <a:xfrm>
            <a:off x="4279749" y="3570995"/>
            <a:ext cx="2598829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301" name="Text Placeholder 2">
            <a:extLst>
              <a:ext uri="{FF2B5EF4-FFF2-40B4-BE49-F238E27FC236}">
                <a16:creationId xmlns:a16="http://schemas.microsoft.com/office/drawing/2014/main" id="{72BBE3D8-6A09-45DC-897C-C5ED8CAD9E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73284" y="1502026"/>
            <a:ext cx="1088651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02" name="Text Placeholder 2">
            <a:extLst>
              <a:ext uri="{FF2B5EF4-FFF2-40B4-BE49-F238E27FC236}">
                <a16:creationId xmlns:a16="http://schemas.microsoft.com/office/drawing/2014/main" id="{83D6873C-34F9-4E3F-BB69-7DBB49E07B7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68703" y="1721458"/>
            <a:ext cx="1088651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03" name="Text Placeholder 2">
            <a:extLst>
              <a:ext uri="{FF2B5EF4-FFF2-40B4-BE49-F238E27FC236}">
                <a16:creationId xmlns:a16="http://schemas.microsoft.com/office/drawing/2014/main" id="{D4A02633-18C3-4E2C-8995-7D6D4916A3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90971" y="1497631"/>
            <a:ext cx="1088651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04" name="Text Placeholder 2">
            <a:extLst>
              <a:ext uri="{FF2B5EF4-FFF2-40B4-BE49-F238E27FC236}">
                <a16:creationId xmlns:a16="http://schemas.microsoft.com/office/drawing/2014/main" id="{C240BC19-4878-48FE-8ED8-E64A7DD7BD5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95158" y="1502026"/>
            <a:ext cx="2583420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05" name="Text Placeholder 2">
            <a:extLst>
              <a:ext uri="{FF2B5EF4-FFF2-40B4-BE49-F238E27FC236}">
                <a16:creationId xmlns:a16="http://schemas.microsoft.com/office/drawing/2014/main" id="{EEA9ED2B-DE37-4A33-A932-F5E9683B5FE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62838" y="2129235"/>
            <a:ext cx="2386883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06" name="Text Placeholder 2">
            <a:extLst>
              <a:ext uri="{FF2B5EF4-FFF2-40B4-BE49-F238E27FC236}">
                <a16:creationId xmlns:a16="http://schemas.microsoft.com/office/drawing/2014/main" id="{CAD3100E-4B07-431E-9728-2E2A5B53F2F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68703" y="2347449"/>
            <a:ext cx="2386883" cy="15919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07" name="Text Placeholder 2">
            <a:extLst>
              <a:ext uri="{FF2B5EF4-FFF2-40B4-BE49-F238E27FC236}">
                <a16:creationId xmlns:a16="http://schemas.microsoft.com/office/drawing/2014/main" id="{3FB05462-35C8-42E9-B41A-5881638C785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80073" y="2729558"/>
            <a:ext cx="1109693" cy="20533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08" name="Text Placeholder 2">
            <a:extLst>
              <a:ext uri="{FF2B5EF4-FFF2-40B4-BE49-F238E27FC236}">
                <a16:creationId xmlns:a16="http://schemas.microsoft.com/office/drawing/2014/main" id="{DFE25417-AF5F-4AA5-9043-33797D9E2C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59177" y="2736396"/>
            <a:ext cx="1095999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09" name="Text Placeholder 2">
            <a:extLst>
              <a:ext uri="{FF2B5EF4-FFF2-40B4-BE49-F238E27FC236}">
                <a16:creationId xmlns:a16="http://schemas.microsoft.com/office/drawing/2014/main" id="{9A564767-5733-4F69-8E55-685727EA00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63074" y="3359737"/>
            <a:ext cx="1095999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0" name="Text Placeholder 2">
            <a:extLst>
              <a:ext uri="{FF2B5EF4-FFF2-40B4-BE49-F238E27FC236}">
                <a16:creationId xmlns:a16="http://schemas.microsoft.com/office/drawing/2014/main" id="{E5B05653-A46B-459A-A8A3-F215E17E175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59088" y="3768124"/>
            <a:ext cx="5519490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1" name="Text Placeholder 2">
            <a:extLst>
              <a:ext uri="{FF2B5EF4-FFF2-40B4-BE49-F238E27FC236}">
                <a16:creationId xmlns:a16="http://schemas.microsoft.com/office/drawing/2014/main" id="{88858AD3-E597-4B76-83ED-E64FD58F61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814687" y="3357573"/>
            <a:ext cx="1844770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2" name="Text Placeholder 2">
            <a:extLst>
              <a:ext uri="{FF2B5EF4-FFF2-40B4-BE49-F238E27FC236}">
                <a16:creationId xmlns:a16="http://schemas.microsoft.com/office/drawing/2014/main" id="{7853AC83-84CF-4435-A43F-0FB79AF3601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289518" y="3135427"/>
            <a:ext cx="2589060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3" name="Text Placeholder 2">
            <a:extLst>
              <a:ext uri="{FF2B5EF4-FFF2-40B4-BE49-F238E27FC236}">
                <a16:creationId xmlns:a16="http://schemas.microsoft.com/office/drawing/2014/main" id="{D5111C97-F6BD-47EA-A50C-7FD776F148F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289518" y="2962398"/>
            <a:ext cx="1104060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4" name="Text Placeholder 2">
            <a:extLst>
              <a:ext uri="{FF2B5EF4-FFF2-40B4-BE49-F238E27FC236}">
                <a16:creationId xmlns:a16="http://schemas.microsoft.com/office/drawing/2014/main" id="{10831718-2C03-4FA6-9E7A-199A8333B03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26420" y="2961524"/>
            <a:ext cx="1452157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5" name="Text Placeholder 2">
            <a:extLst>
              <a:ext uri="{FF2B5EF4-FFF2-40B4-BE49-F238E27FC236}">
                <a16:creationId xmlns:a16="http://schemas.microsoft.com/office/drawing/2014/main" id="{FD93CEB5-7414-4E1E-A31F-169388390AF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00174" y="3573208"/>
            <a:ext cx="2578403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6" name="Text Placeholder 2">
            <a:extLst>
              <a:ext uri="{FF2B5EF4-FFF2-40B4-BE49-F238E27FC236}">
                <a16:creationId xmlns:a16="http://schemas.microsoft.com/office/drawing/2014/main" id="{ED633352-489A-46D9-B893-0EFD402172D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73113" y="2963803"/>
            <a:ext cx="1614648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7" name="Text Placeholder 2">
            <a:extLst>
              <a:ext uri="{FF2B5EF4-FFF2-40B4-BE49-F238E27FC236}">
                <a16:creationId xmlns:a16="http://schemas.microsoft.com/office/drawing/2014/main" id="{96679E12-FE68-4CBF-AED6-52C04A196E4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415241" y="3136155"/>
            <a:ext cx="1710854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8" name="Text Placeholder 2">
            <a:extLst>
              <a:ext uri="{FF2B5EF4-FFF2-40B4-BE49-F238E27FC236}">
                <a16:creationId xmlns:a16="http://schemas.microsoft.com/office/drawing/2014/main" id="{5F10568E-96C5-4650-9505-270549744A2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11391" y="1138387"/>
            <a:ext cx="1432869" cy="26963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9" name="Text Placeholder 2">
            <a:extLst>
              <a:ext uri="{FF2B5EF4-FFF2-40B4-BE49-F238E27FC236}">
                <a16:creationId xmlns:a16="http://schemas.microsoft.com/office/drawing/2014/main" id="{7B8F90FC-0E43-435C-BB96-B3E6F6AD948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706068" y="1137869"/>
            <a:ext cx="1432869" cy="26963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20" name="Text Placeholder 2">
            <a:extLst>
              <a:ext uri="{FF2B5EF4-FFF2-40B4-BE49-F238E27FC236}">
                <a16:creationId xmlns:a16="http://schemas.microsoft.com/office/drawing/2014/main" id="{79490139-1F93-4817-9D4F-E2497BC239F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00745" y="1137351"/>
            <a:ext cx="1432869" cy="26963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21" name="Text Placeholder 2">
            <a:extLst>
              <a:ext uri="{FF2B5EF4-FFF2-40B4-BE49-F238E27FC236}">
                <a16:creationId xmlns:a16="http://schemas.microsoft.com/office/drawing/2014/main" id="{7143C262-C397-4A5C-814D-A0A47082BA5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695422" y="1136833"/>
            <a:ext cx="1432869" cy="26963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22" name="Text Placeholder 2">
            <a:extLst>
              <a:ext uri="{FF2B5EF4-FFF2-40B4-BE49-F238E27FC236}">
                <a16:creationId xmlns:a16="http://schemas.microsoft.com/office/drawing/2014/main" id="{3CCF556C-0A77-4137-BD1F-5148188A40F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287" y="1426562"/>
            <a:ext cx="1193338" cy="62207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1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23" name="Text Placeholder 2">
            <a:extLst>
              <a:ext uri="{FF2B5EF4-FFF2-40B4-BE49-F238E27FC236}">
                <a16:creationId xmlns:a16="http://schemas.microsoft.com/office/drawing/2014/main" id="{694A35E1-6EB8-4367-A0DB-2BDB76D2DBA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16" y="2059334"/>
            <a:ext cx="1193338" cy="62207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1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24" name="Text Placeholder 2">
            <a:extLst>
              <a:ext uri="{FF2B5EF4-FFF2-40B4-BE49-F238E27FC236}">
                <a16:creationId xmlns:a16="http://schemas.microsoft.com/office/drawing/2014/main" id="{A6DB6520-B1B6-4B62-9357-08AD1191E09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3545" y="2692106"/>
            <a:ext cx="1193338" cy="62207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1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25" name="Text Placeholder 2">
            <a:extLst>
              <a:ext uri="{FF2B5EF4-FFF2-40B4-BE49-F238E27FC236}">
                <a16:creationId xmlns:a16="http://schemas.microsoft.com/office/drawing/2014/main" id="{32C7DA94-0439-401C-B8AB-79E77D406B1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9674" y="3324878"/>
            <a:ext cx="1193338" cy="62207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1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26" name="Text Placeholder 2">
            <a:extLst>
              <a:ext uri="{FF2B5EF4-FFF2-40B4-BE49-F238E27FC236}">
                <a16:creationId xmlns:a16="http://schemas.microsoft.com/office/drawing/2014/main" id="{1286CE80-9723-4124-AC0A-C1B161F9A7B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 rot="16200000">
            <a:off x="3366658" y="2042208"/>
            <a:ext cx="1385592" cy="28259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27" name="Text Placeholder 2">
            <a:extLst>
              <a:ext uri="{FF2B5EF4-FFF2-40B4-BE49-F238E27FC236}">
                <a16:creationId xmlns:a16="http://schemas.microsoft.com/office/drawing/2014/main" id="{3628A305-DD9F-4585-B1E0-B1D3489086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16200000">
            <a:off x="4945688" y="2158016"/>
            <a:ext cx="1142405" cy="28439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4C414E-551E-4DD0-ABFB-FC29351E02EC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83" name="Rounded Rectangle 12">
            <a:extLst>
              <a:ext uri="{FF2B5EF4-FFF2-40B4-BE49-F238E27FC236}">
                <a16:creationId xmlns:a16="http://schemas.microsoft.com/office/drawing/2014/main" id="{49026369-228F-4F70-A411-814B04C160F5}"/>
              </a:ext>
            </a:extLst>
          </p:cNvPr>
          <p:cNvSpPr/>
          <p:nvPr userDrawn="1"/>
        </p:nvSpPr>
        <p:spPr>
          <a:xfrm>
            <a:off x="487904" y="4063044"/>
            <a:ext cx="130552" cy="130552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4" name="Rounded Rectangle 13">
            <a:extLst>
              <a:ext uri="{FF2B5EF4-FFF2-40B4-BE49-F238E27FC236}">
                <a16:creationId xmlns:a16="http://schemas.microsoft.com/office/drawing/2014/main" id="{436EAF7E-F6AA-407D-AC05-07A53A180FBF}"/>
              </a:ext>
            </a:extLst>
          </p:cNvPr>
          <p:cNvSpPr/>
          <p:nvPr userDrawn="1"/>
        </p:nvSpPr>
        <p:spPr>
          <a:xfrm>
            <a:off x="1419530" y="4063044"/>
            <a:ext cx="130552" cy="130552"/>
          </a:xfrm>
          <a:prstGeom prst="roundRect">
            <a:avLst/>
          </a:prstGeom>
          <a:solidFill>
            <a:srgbClr val="E36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F1DCC3B7-988B-493C-8FAE-5CBD3A6D06E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563216" y="3999571"/>
            <a:ext cx="1699194" cy="26874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latin typeface="Neo Sans Pro" panose="020B05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2" name="Text Placeholder 3">
            <a:extLst>
              <a:ext uri="{FF2B5EF4-FFF2-40B4-BE49-F238E27FC236}">
                <a16:creationId xmlns:a16="http://schemas.microsoft.com/office/drawing/2014/main" id="{A4FC6674-DC84-4C30-8ECD-BCF5D7529D0E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31590" y="3993043"/>
            <a:ext cx="1506281" cy="26874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latin typeface="Neo Sans Pro" panose="020B05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6AA9971D-7F5D-491F-94DD-63ED3672E0B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8000" y="4271748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93" name="Text Placeholder 3">
            <a:extLst>
              <a:ext uri="{FF2B5EF4-FFF2-40B4-BE49-F238E27FC236}">
                <a16:creationId xmlns:a16="http://schemas.microsoft.com/office/drawing/2014/main" id="{24C08219-50C8-42C0-9728-35B8CFB3EBA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94" name="Text Placeholder 15">
            <a:extLst>
              <a:ext uri="{FF2B5EF4-FFF2-40B4-BE49-F238E27FC236}">
                <a16:creationId xmlns:a16="http://schemas.microsoft.com/office/drawing/2014/main" id="{24268A64-F338-43F5-A5A8-BF806DF37CB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8000" y="634475"/>
            <a:ext cx="8388000" cy="49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07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s_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277">
            <a:extLst>
              <a:ext uri="{FF2B5EF4-FFF2-40B4-BE49-F238E27FC236}">
                <a16:creationId xmlns:a16="http://schemas.microsoft.com/office/drawing/2014/main" id="{4A74B1F4-9127-4F1F-A68F-E65C776D89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31F7FD61-34F5-4096-9236-2105757377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19074" y="1529950"/>
            <a:ext cx="6766177" cy="3236964"/>
          </a:xfrm>
          <a:custGeom>
            <a:avLst/>
            <a:gdLst>
              <a:gd name="connsiteX0" fmla="*/ 1222464 w 9144000"/>
              <a:gd name="connsiteY0" fmla="*/ 3613549 h 3613550"/>
              <a:gd name="connsiteX1" fmla="*/ 7981863 w 9144000"/>
              <a:gd name="connsiteY1" fmla="*/ 3613549 h 3613550"/>
              <a:gd name="connsiteX2" fmla="*/ 7981863 w 9144000"/>
              <a:gd name="connsiteY2" fmla="*/ 3613550 h 3613550"/>
              <a:gd name="connsiteX3" fmla="*/ 1222464 w 9144000"/>
              <a:gd name="connsiteY3" fmla="*/ 3613550 h 3613550"/>
              <a:gd name="connsiteX4" fmla="*/ 7985252 w 9144000"/>
              <a:gd name="connsiteY4" fmla="*/ 3236964 h 3613550"/>
              <a:gd name="connsiteX5" fmla="*/ 9144000 w 9144000"/>
              <a:gd name="connsiteY5" fmla="*/ 3236964 h 3613550"/>
              <a:gd name="connsiteX6" fmla="*/ 9144000 w 9144000"/>
              <a:gd name="connsiteY6" fmla="*/ 3613549 h 3613550"/>
              <a:gd name="connsiteX7" fmla="*/ 7981863 w 9144000"/>
              <a:gd name="connsiteY7" fmla="*/ 3613549 h 3613550"/>
              <a:gd name="connsiteX8" fmla="*/ 7993063 w 9144000"/>
              <a:gd name="connsiteY8" fmla="*/ 3391694 h 3613550"/>
              <a:gd name="connsiteX9" fmla="*/ 0 w 9144000"/>
              <a:gd name="connsiteY9" fmla="*/ 3236964 h 3613550"/>
              <a:gd name="connsiteX10" fmla="*/ 1219075 w 9144000"/>
              <a:gd name="connsiteY10" fmla="*/ 3236964 h 3613550"/>
              <a:gd name="connsiteX11" fmla="*/ 1211263 w 9144000"/>
              <a:gd name="connsiteY11" fmla="*/ 3391694 h 3613550"/>
              <a:gd name="connsiteX12" fmla="*/ 1222464 w 9144000"/>
              <a:gd name="connsiteY12" fmla="*/ 3613549 h 3613550"/>
              <a:gd name="connsiteX13" fmla="*/ 0 w 9144000"/>
              <a:gd name="connsiteY13" fmla="*/ 3613549 h 3613550"/>
              <a:gd name="connsiteX14" fmla="*/ 4602163 w 9144000"/>
              <a:gd name="connsiteY14" fmla="*/ 0 h 3613550"/>
              <a:gd name="connsiteX15" fmla="*/ 7975556 w 9144000"/>
              <a:gd name="connsiteY15" fmla="*/ 3044913 h 3613550"/>
              <a:gd name="connsiteX16" fmla="*/ 7985252 w 9144000"/>
              <a:gd name="connsiteY16" fmla="*/ 3236964 h 3613550"/>
              <a:gd name="connsiteX17" fmla="*/ 1219075 w 9144000"/>
              <a:gd name="connsiteY17" fmla="*/ 3236964 h 3613550"/>
              <a:gd name="connsiteX18" fmla="*/ 1228770 w 9144000"/>
              <a:gd name="connsiteY18" fmla="*/ 3044913 h 3613550"/>
              <a:gd name="connsiteX19" fmla="*/ 4602163 w 9144000"/>
              <a:gd name="connsiteY19" fmla="*/ 0 h 3613550"/>
              <a:gd name="connsiteX0" fmla="*/ 1222464 w 9144000"/>
              <a:gd name="connsiteY0" fmla="*/ 3613549 h 3613550"/>
              <a:gd name="connsiteX1" fmla="*/ 7981863 w 9144000"/>
              <a:gd name="connsiteY1" fmla="*/ 3613549 h 3613550"/>
              <a:gd name="connsiteX2" fmla="*/ 7981863 w 9144000"/>
              <a:gd name="connsiteY2" fmla="*/ 3613550 h 3613550"/>
              <a:gd name="connsiteX3" fmla="*/ 1222464 w 9144000"/>
              <a:gd name="connsiteY3" fmla="*/ 3613550 h 3613550"/>
              <a:gd name="connsiteX4" fmla="*/ 1222464 w 9144000"/>
              <a:gd name="connsiteY4" fmla="*/ 3613549 h 3613550"/>
              <a:gd name="connsiteX5" fmla="*/ 7985252 w 9144000"/>
              <a:gd name="connsiteY5" fmla="*/ 3236964 h 3613550"/>
              <a:gd name="connsiteX6" fmla="*/ 9144000 w 9144000"/>
              <a:gd name="connsiteY6" fmla="*/ 3236964 h 3613550"/>
              <a:gd name="connsiteX7" fmla="*/ 7981863 w 9144000"/>
              <a:gd name="connsiteY7" fmla="*/ 3613549 h 3613550"/>
              <a:gd name="connsiteX8" fmla="*/ 7993063 w 9144000"/>
              <a:gd name="connsiteY8" fmla="*/ 3391694 h 3613550"/>
              <a:gd name="connsiteX9" fmla="*/ 7985252 w 9144000"/>
              <a:gd name="connsiteY9" fmla="*/ 3236964 h 3613550"/>
              <a:gd name="connsiteX10" fmla="*/ 0 w 9144000"/>
              <a:gd name="connsiteY10" fmla="*/ 3236964 h 3613550"/>
              <a:gd name="connsiteX11" fmla="*/ 1219075 w 9144000"/>
              <a:gd name="connsiteY11" fmla="*/ 3236964 h 3613550"/>
              <a:gd name="connsiteX12" fmla="*/ 1211263 w 9144000"/>
              <a:gd name="connsiteY12" fmla="*/ 3391694 h 3613550"/>
              <a:gd name="connsiteX13" fmla="*/ 1222464 w 9144000"/>
              <a:gd name="connsiteY13" fmla="*/ 3613549 h 3613550"/>
              <a:gd name="connsiteX14" fmla="*/ 0 w 9144000"/>
              <a:gd name="connsiteY14" fmla="*/ 3613549 h 3613550"/>
              <a:gd name="connsiteX15" fmla="*/ 0 w 9144000"/>
              <a:gd name="connsiteY15" fmla="*/ 3236964 h 3613550"/>
              <a:gd name="connsiteX16" fmla="*/ 4602163 w 9144000"/>
              <a:gd name="connsiteY16" fmla="*/ 0 h 3613550"/>
              <a:gd name="connsiteX17" fmla="*/ 7975556 w 9144000"/>
              <a:gd name="connsiteY17" fmla="*/ 3044913 h 3613550"/>
              <a:gd name="connsiteX18" fmla="*/ 7985252 w 9144000"/>
              <a:gd name="connsiteY18" fmla="*/ 3236964 h 3613550"/>
              <a:gd name="connsiteX19" fmla="*/ 1219075 w 9144000"/>
              <a:gd name="connsiteY19" fmla="*/ 3236964 h 3613550"/>
              <a:gd name="connsiteX20" fmla="*/ 1228770 w 9144000"/>
              <a:gd name="connsiteY20" fmla="*/ 3044913 h 3613550"/>
              <a:gd name="connsiteX21" fmla="*/ 4602163 w 9144000"/>
              <a:gd name="connsiteY21" fmla="*/ 0 h 3613550"/>
              <a:gd name="connsiteX0" fmla="*/ 1222464 w 7993063"/>
              <a:gd name="connsiteY0" fmla="*/ 3613549 h 3613550"/>
              <a:gd name="connsiteX1" fmla="*/ 7981863 w 7993063"/>
              <a:gd name="connsiteY1" fmla="*/ 3613549 h 3613550"/>
              <a:gd name="connsiteX2" fmla="*/ 7981863 w 7993063"/>
              <a:gd name="connsiteY2" fmla="*/ 3613550 h 3613550"/>
              <a:gd name="connsiteX3" fmla="*/ 1222464 w 7993063"/>
              <a:gd name="connsiteY3" fmla="*/ 3613550 h 3613550"/>
              <a:gd name="connsiteX4" fmla="*/ 1222464 w 7993063"/>
              <a:gd name="connsiteY4" fmla="*/ 3613549 h 3613550"/>
              <a:gd name="connsiteX5" fmla="*/ 7985252 w 7993063"/>
              <a:gd name="connsiteY5" fmla="*/ 3236964 h 3613550"/>
              <a:gd name="connsiteX6" fmla="*/ 7981863 w 7993063"/>
              <a:gd name="connsiteY6" fmla="*/ 3613549 h 3613550"/>
              <a:gd name="connsiteX7" fmla="*/ 7993063 w 7993063"/>
              <a:gd name="connsiteY7" fmla="*/ 3391694 h 3613550"/>
              <a:gd name="connsiteX8" fmla="*/ 7985252 w 7993063"/>
              <a:gd name="connsiteY8" fmla="*/ 3236964 h 3613550"/>
              <a:gd name="connsiteX9" fmla="*/ 0 w 7993063"/>
              <a:gd name="connsiteY9" fmla="*/ 3236964 h 3613550"/>
              <a:gd name="connsiteX10" fmla="*/ 1219075 w 7993063"/>
              <a:gd name="connsiteY10" fmla="*/ 3236964 h 3613550"/>
              <a:gd name="connsiteX11" fmla="*/ 1211263 w 7993063"/>
              <a:gd name="connsiteY11" fmla="*/ 3391694 h 3613550"/>
              <a:gd name="connsiteX12" fmla="*/ 1222464 w 7993063"/>
              <a:gd name="connsiteY12" fmla="*/ 3613549 h 3613550"/>
              <a:gd name="connsiteX13" fmla="*/ 0 w 7993063"/>
              <a:gd name="connsiteY13" fmla="*/ 3613549 h 3613550"/>
              <a:gd name="connsiteX14" fmla="*/ 0 w 7993063"/>
              <a:gd name="connsiteY14" fmla="*/ 3236964 h 3613550"/>
              <a:gd name="connsiteX15" fmla="*/ 4602163 w 7993063"/>
              <a:gd name="connsiteY15" fmla="*/ 0 h 3613550"/>
              <a:gd name="connsiteX16" fmla="*/ 7975556 w 7993063"/>
              <a:gd name="connsiteY16" fmla="*/ 3044913 h 3613550"/>
              <a:gd name="connsiteX17" fmla="*/ 7985252 w 7993063"/>
              <a:gd name="connsiteY17" fmla="*/ 3236964 h 3613550"/>
              <a:gd name="connsiteX18" fmla="*/ 1219075 w 7993063"/>
              <a:gd name="connsiteY18" fmla="*/ 3236964 h 3613550"/>
              <a:gd name="connsiteX19" fmla="*/ 1228770 w 7993063"/>
              <a:gd name="connsiteY19" fmla="*/ 3044913 h 3613550"/>
              <a:gd name="connsiteX20" fmla="*/ 4602163 w 7993063"/>
              <a:gd name="connsiteY20" fmla="*/ 0 h 3613550"/>
              <a:gd name="connsiteX0" fmla="*/ 1222464 w 7993063"/>
              <a:gd name="connsiteY0" fmla="*/ 3613549 h 3613550"/>
              <a:gd name="connsiteX1" fmla="*/ 7981863 w 7993063"/>
              <a:gd name="connsiteY1" fmla="*/ 3613549 h 3613550"/>
              <a:gd name="connsiteX2" fmla="*/ 7981863 w 7993063"/>
              <a:gd name="connsiteY2" fmla="*/ 3613550 h 3613550"/>
              <a:gd name="connsiteX3" fmla="*/ 1222464 w 7993063"/>
              <a:gd name="connsiteY3" fmla="*/ 3613550 h 3613550"/>
              <a:gd name="connsiteX4" fmla="*/ 1222464 w 7993063"/>
              <a:gd name="connsiteY4" fmla="*/ 3613549 h 3613550"/>
              <a:gd name="connsiteX5" fmla="*/ 7985252 w 7993063"/>
              <a:gd name="connsiteY5" fmla="*/ 3236964 h 3613550"/>
              <a:gd name="connsiteX6" fmla="*/ 7993063 w 7993063"/>
              <a:gd name="connsiteY6" fmla="*/ 3391694 h 3613550"/>
              <a:gd name="connsiteX7" fmla="*/ 7985252 w 7993063"/>
              <a:gd name="connsiteY7" fmla="*/ 3236964 h 3613550"/>
              <a:gd name="connsiteX8" fmla="*/ 0 w 7993063"/>
              <a:gd name="connsiteY8" fmla="*/ 3236964 h 3613550"/>
              <a:gd name="connsiteX9" fmla="*/ 1219075 w 7993063"/>
              <a:gd name="connsiteY9" fmla="*/ 3236964 h 3613550"/>
              <a:gd name="connsiteX10" fmla="*/ 1211263 w 7993063"/>
              <a:gd name="connsiteY10" fmla="*/ 3391694 h 3613550"/>
              <a:gd name="connsiteX11" fmla="*/ 1222464 w 7993063"/>
              <a:gd name="connsiteY11" fmla="*/ 3613549 h 3613550"/>
              <a:gd name="connsiteX12" fmla="*/ 0 w 7993063"/>
              <a:gd name="connsiteY12" fmla="*/ 3613549 h 3613550"/>
              <a:gd name="connsiteX13" fmla="*/ 0 w 7993063"/>
              <a:gd name="connsiteY13" fmla="*/ 3236964 h 3613550"/>
              <a:gd name="connsiteX14" fmla="*/ 4602163 w 7993063"/>
              <a:gd name="connsiteY14" fmla="*/ 0 h 3613550"/>
              <a:gd name="connsiteX15" fmla="*/ 7975556 w 7993063"/>
              <a:gd name="connsiteY15" fmla="*/ 3044913 h 3613550"/>
              <a:gd name="connsiteX16" fmla="*/ 7985252 w 7993063"/>
              <a:gd name="connsiteY16" fmla="*/ 3236964 h 3613550"/>
              <a:gd name="connsiteX17" fmla="*/ 1219075 w 7993063"/>
              <a:gd name="connsiteY17" fmla="*/ 3236964 h 3613550"/>
              <a:gd name="connsiteX18" fmla="*/ 1228770 w 7993063"/>
              <a:gd name="connsiteY18" fmla="*/ 3044913 h 3613550"/>
              <a:gd name="connsiteX19" fmla="*/ 4602163 w 7993063"/>
              <a:gd name="connsiteY19" fmla="*/ 0 h 3613550"/>
              <a:gd name="connsiteX0" fmla="*/ 1222464 w 7993063"/>
              <a:gd name="connsiteY0" fmla="*/ 3613549 h 3613550"/>
              <a:gd name="connsiteX1" fmla="*/ 7981863 w 7993063"/>
              <a:gd name="connsiteY1" fmla="*/ 3613549 h 3613550"/>
              <a:gd name="connsiteX2" fmla="*/ 1222464 w 7993063"/>
              <a:gd name="connsiteY2" fmla="*/ 3613550 h 3613550"/>
              <a:gd name="connsiteX3" fmla="*/ 1222464 w 7993063"/>
              <a:gd name="connsiteY3" fmla="*/ 3613549 h 3613550"/>
              <a:gd name="connsiteX4" fmla="*/ 7985252 w 7993063"/>
              <a:gd name="connsiteY4" fmla="*/ 3236964 h 3613550"/>
              <a:gd name="connsiteX5" fmla="*/ 7993063 w 7993063"/>
              <a:gd name="connsiteY5" fmla="*/ 3391694 h 3613550"/>
              <a:gd name="connsiteX6" fmla="*/ 7985252 w 7993063"/>
              <a:gd name="connsiteY6" fmla="*/ 3236964 h 3613550"/>
              <a:gd name="connsiteX7" fmla="*/ 0 w 7993063"/>
              <a:gd name="connsiteY7" fmla="*/ 3236964 h 3613550"/>
              <a:gd name="connsiteX8" fmla="*/ 1219075 w 7993063"/>
              <a:gd name="connsiteY8" fmla="*/ 3236964 h 3613550"/>
              <a:gd name="connsiteX9" fmla="*/ 1211263 w 7993063"/>
              <a:gd name="connsiteY9" fmla="*/ 3391694 h 3613550"/>
              <a:gd name="connsiteX10" fmla="*/ 1222464 w 7993063"/>
              <a:gd name="connsiteY10" fmla="*/ 3613549 h 3613550"/>
              <a:gd name="connsiteX11" fmla="*/ 0 w 7993063"/>
              <a:gd name="connsiteY11" fmla="*/ 3613549 h 3613550"/>
              <a:gd name="connsiteX12" fmla="*/ 0 w 7993063"/>
              <a:gd name="connsiteY12" fmla="*/ 3236964 h 3613550"/>
              <a:gd name="connsiteX13" fmla="*/ 4602163 w 7993063"/>
              <a:gd name="connsiteY13" fmla="*/ 0 h 3613550"/>
              <a:gd name="connsiteX14" fmla="*/ 7975556 w 7993063"/>
              <a:gd name="connsiteY14" fmla="*/ 3044913 h 3613550"/>
              <a:gd name="connsiteX15" fmla="*/ 7985252 w 7993063"/>
              <a:gd name="connsiteY15" fmla="*/ 3236964 h 3613550"/>
              <a:gd name="connsiteX16" fmla="*/ 1219075 w 7993063"/>
              <a:gd name="connsiteY16" fmla="*/ 3236964 h 3613550"/>
              <a:gd name="connsiteX17" fmla="*/ 1228770 w 7993063"/>
              <a:gd name="connsiteY17" fmla="*/ 3044913 h 3613550"/>
              <a:gd name="connsiteX18" fmla="*/ 4602163 w 7993063"/>
              <a:gd name="connsiteY18" fmla="*/ 0 h 3613550"/>
              <a:gd name="connsiteX0" fmla="*/ 1222464 w 7993063"/>
              <a:gd name="connsiteY0" fmla="*/ 3613549 h 3613550"/>
              <a:gd name="connsiteX1" fmla="*/ 1222464 w 7993063"/>
              <a:gd name="connsiteY1" fmla="*/ 3613550 h 3613550"/>
              <a:gd name="connsiteX2" fmla="*/ 1222464 w 7993063"/>
              <a:gd name="connsiteY2" fmla="*/ 3613549 h 3613550"/>
              <a:gd name="connsiteX3" fmla="*/ 7985252 w 7993063"/>
              <a:gd name="connsiteY3" fmla="*/ 3236964 h 3613550"/>
              <a:gd name="connsiteX4" fmla="*/ 7993063 w 7993063"/>
              <a:gd name="connsiteY4" fmla="*/ 3391694 h 3613550"/>
              <a:gd name="connsiteX5" fmla="*/ 7985252 w 7993063"/>
              <a:gd name="connsiteY5" fmla="*/ 3236964 h 3613550"/>
              <a:gd name="connsiteX6" fmla="*/ 0 w 7993063"/>
              <a:gd name="connsiteY6" fmla="*/ 3236964 h 3613550"/>
              <a:gd name="connsiteX7" fmla="*/ 1219075 w 7993063"/>
              <a:gd name="connsiteY7" fmla="*/ 3236964 h 3613550"/>
              <a:gd name="connsiteX8" fmla="*/ 1211263 w 7993063"/>
              <a:gd name="connsiteY8" fmla="*/ 3391694 h 3613550"/>
              <a:gd name="connsiteX9" fmla="*/ 1222464 w 7993063"/>
              <a:gd name="connsiteY9" fmla="*/ 3613549 h 3613550"/>
              <a:gd name="connsiteX10" fmla="*/ 0 w 7993063"/>
              <a:gd name="connsiteY10" fmla="*/ 3613549 h 3613550"/>
              <a:gd name="connsiteX11" fmla="*/ 0 w 7993063"/>
              <a:gd name="connsiteY11" fmla="*/ 3236964 h 3613550"/>
              <a:gd name="connsiteX12" fmla="*/ 4602163 w 7993063"/>
              <a:gd name="connsiteY12" fmla="*/ 0 h 3613550"/>
              <a:gd name="connsiteX13" fmla="*/ 7975556 w 7993063"/>
              <a:gd name="connsiteY13" fmla="*/ 3044913 h 3613550"/>
              <a:gd name="connsiteX14" fmla="*/ 7985252 w 7993063"/>
              <a:gd name="connsiteY14" fmla="*/ 3236964 h 3613550"/>
              <a:gd name="connsiteX15" fmla="*/ 1219075 w 7993063"/>
              <a:gd name="connsiteY15" fmla="*/ 3236964 h 3613550"/>
              <a:gd name="connsiteX16" fmla="*/ 1228770 w 7993063"/>
              <a:gd name="connsiteY16" fmla="*/ 3044913 h 3613550"/>
              <a:gd name="connsiteX17" fmla="*/ 4602163 w 7993063"/>
              <a:gd name="connsiteY17" fmla="*/ 0 h 3613550"/>
              <a:gd name="connsiteX0" fmla="*/ 1222464 w 7985252"/>
              <a:gd name="connsiteY0" fmla="*/ 3613549 h 3613550"/>
              <a:gd name="connsiteX1" fmla="*/ 1222464 w 7985252"/>
              <a:gd name="connsiteY1" fmla="*/ 3613550 h 3613550"/>
              <a:gd name="connsiteX2" fmla="*/ 1222464 w 7985252"/>
              <a:gd name="connsiteY2" fmla="*/ 3613549 h 3613550"/>
              <a:gd name="connsiteX3" fmla="*/ 0 w 7985252"/>
              <a:gd name="connsiteY3" fmla="*/ 3236964 h 3613550"/>
              <a:gd name="connsiteX4" fmla="*/ 1219075 w 7985252"/>
              <a:gd name="connsiteY4" fmla="*/ 3236964 h 3613550"/>
              <a:gd name="connsiteX5" fmla="*/ 1211263 w 7985252"/>
              <a:gd name="connsiteY5" fmla="*/ 3391694 h 3613550"/>
              <a:gd name="connsiteX6" fmla="*/ 1222464 w 7985252"/>
              <a:gd name="connsiteY6" fmla="*/ 3613549 h 3613550"/>
              <a:gd name="connsiteX7" fmla="*/ 0 w 7985252"/>
              <a:gd name="connsiteY7" fmla="*/ 3613549 h 3613550"/>
              <a:gd name="connsiteX8" fmla="*/ 0 w 7985252"/>
              <a:gd name="connsiteY8" fmla="*/ 3236964 h 3613550"/>
              <a:gd name="connsiteX9" fmla="*/ 4602163 w 7985252"/>
              <a:gd name="connsiteY9" fmla="*/ 0 h 3613550"/>
              <a:gd name="connsiteX10" fmla="*/ 7975556 w 7985252"/>
              <a:gd name="connsiteY10" fmla="*/ 3044913 h 3613550"/>
              <a:gd name="connsiteX11" fmla="*/ 7985252 w 7985252"/>
              <a:gd name="connsiteY11" fmla="*/ 3236964 h 3613550"/>
              <a:gd name="connsiteX12" fmla="*/ 1219075 w 7985252"/>
              <a:gd name="connsiteY12" fmla="*/ 3236964 h 3613550"/>
              <a:gd name="connsiteX13" fmla="*/ 1228770 w 7985252"/>
              <a:gd name="connsiteY13" fmla="*/ 3044913 h 3613550"/>
              <a:gd name="connsiteX14" fmla="*/ 4602163 w 7985252"/>
              <a:gd name="connsiteY14" fmla="*/ 0 h 3613550"/>
              <a:gd name="connsiteX0" fmla="*/ 1222464 w 7985252"/>
              <a:gd name="connsiteY0" fmla="*/ 3613549 h 3613550"/>
              <a:gd name="connsiteX1" fmla="*/ 1222464 w 7985252"/>
              <a:gd name="connsiteY1" fmla="*/ 3613550 h 3613550"/>
              <a:gd name="connsiteX2" fmla="*/ 1222464 w 7985252"/>
              <a:gd name="connsiteY2" fmla="*/ 3613549 h 3613550"/>
              <a:gd name="connsiteX3" fmla="*/ 0 w 7985252"/>
              <a:gd name="connsiteY3" fmla="*/ 3236964 h 3613550"/>
              <a:gd name="connsiteX4" fmla="*/ 1219075 w 7985252"/>
              <a:gd name="connsiteY4" fmla="*/ 3236964 h 3613550"/>
              <a:gd name="connsiteX5" fmla="*/ 1211263 w 7985252"/>
              <a:gd name="connsiteY5" fmla="*/ 3391694 h 3613550"/>
              <a:gd name="connsiteX6" fmla="*/ 0 w 7985252"/>
              <a:gd name="connsiteY6" fmla="*/ 3613549 h 3613550"/>
              <a:gd name="connsiteX7" fmla="*/ 0 w 7985252"/>
              <a:gd name="connsiteY7" fmla="*/ 3236964 h 3613550"/>
              <a:gd name="connsiteX8" fmla="*/ 4602163 w 7985252"/>
              <a:gd name="connsiteY8" fmla="*/ 0 h 3613550"/>
              <a:gd name="connsiteX9" fmla="*/ 7975556 w 7985252"/>
              <a:gd name="connsiteY9" fmla="*/ 3044913 h 3613550"/>
              <a:gd name="connsiteX10" fmla="*/ 7985252 w 7985252"/>
              <a:gd name="connsiteY10" fmla="*/ 3236964 h 3613550"/>
              <a:gd name="connsiteX11" fmla="*/ 1219075 w 7985252"/>
              <a:gd name="connsiteY11" fmla="*/ 3236964 h 3613550"/>
              <a:gd name="connsiteX12" fmla="*/ 1228770 w 7985252"/>
              <a:gd name="connsiteY12" fmla="*/ 3044913 h 3613550"/>
              <a:gd name="connsiteX13" fmla="*/ 4602163 w 7985252"/>
              <a:gd name="connsiteY13" fmla="*/ 0 h 3613550"/>
              <a:gd name="connsiteX0" fmla="*/ 1222464 w 7985252"/>
              <a:gd name="connsiteY0" fmla="*/ 3613549 h 3613550"/>
              <a:gd name="connsiteX1" fmla="*/ 1222464 w 7985252"/>
              <a:gd name="connsiteY1" fmla="*/ 3613550 h 3613550"/>
              <a:gd name="connsiteX2" fmla="*/ 1222464 w 7985252"/>
              <a:gd name="connsiteY2" fmla="*/ 3613549 h 3613550"/>
              <a:gd name="connsiteX3" fmla="*/ 0 w 7985252"/>
              <a:gd name="connsiteY3" fmla="*/ 3236964 h 3613550"/>
              <a:gd name="connsiteX4" fmla="*/ 1219075 w 7985252"/>
              <a:gd name="connsiteY4" fmla="*/ 3236964 h 3613550"/>
              <a:gd name="connsiteX5" fmla="*/ 1211263 w 7985252"/>
              <a:gd name="connsiteY5" fmla="*/ 3391694 h 3613550"/>
              <a:gd name="connsiteX6" fmla="*/ 0 w 7985252"/>
              <a:gd name="connsiteY6" fmla="*/ 3236964 h 3613550"/>
              <a:gd name="connsiteX7" fmla="*/ 4602163 w 7985252"/>
              <a:gd name="connsiteY7" fmla="*/ 0 h 3613550"/>
              <a:gd name="connsiteX8" fmla="*/ 7975556 w 7985252"/>
              <a:gd name="connsiteY8" fmla="*/ 3044913 h 3613550"/>
              <a:gd name="connsiteX9" fmla="*/ 7985252 w 7985252"/>
              <a:gd name="connsiteY9" fmla="*/ 3236964 h 3613550"/>
              <a:gd name="connsiteX10" fmla="*/ 1219075 w 7985252"/>
              <a:gd name="connsiteY10" fmla="*/ 3236964 h 3613550"/>
              <a:gd name="connsiteX11" fmla="*/ 1228770 w 7985252"/>
              <a:gd name="connsiteY11" fmla="*/ 3044913 h 3613550"/>
              <a:gd name="connsiteX12" fmla="*/ 4602163 w 7985252"/>
              <a:gd name="connsiteY12" fmla="*/ 0 h 3613550"/>
              <a:gd name="connsiteX0" fmla="*/ 11201 w 6773989"/>
              <a:gd name="connsiteY0" fmla="*/ 3613549 h 3613550"/>
              <a:gd name="connsiteX1" fmla="*/ 11201 w 6773989"/>
              <a:gd name="connsiteY1" fmla="*/ 3613550 h 3613550"/>
              <a:gd name="connsiteX2" fmla="*/ 11201 w 6773989"/>
              <a:gd name="connsiteY2" fmla="*/ 3613549 h 3613550"/>
              <a:gd name="connsiteX3" fmla="*/ 0 w 6773989"/>
              <a:gd name="connsiteY3" fmla="*/ 3391694 h 3613550"/>
              <a:gd name="connsiteX4" fmla="*/ 7812 w 6773989"/>
              <a:gd name="connsiteY4" fmla="*/ 3236964 h 3613550"/>
              <a:gd name="connsiteX5" fmla="*/ 0 w 6773989"/>
              <a:gd name="connsiteY5" fmla="*/ 3391694 h 3613550"/>
              <a:gd name="connsiteX6" fmla="*/ 3390900 w 6773989"/>
              <a:gd name="connsiteY6" fmla="*/ 0 h 3613550"/>
              <a:gd name="connsiteX7" fmla="*/ 6764293 w 6773989"/>
              <a:gd name="connsiteY7" fmla="*/ 3044913 h 3613550"/>
              <a:gd name="connsiteX8" fmla="*/ 6773989 w 6773989"/>
              <a:gd name="connsiteY8" fmla="*/ 3236964 h 3613550"/>
              <a:gd name="connsiteX9" fmla="*/ 7812 w 6773989"/>
              <a:gd name="connsiteY9" fmla="*/ 3236964 h 3613550"/>
              <a:gd name="connsiteX10" fmla="*/ 17507 w 6773989"/>
              <a:gd name="connsiteY10" fmla="*/ 3044913 h 3613550"/>
              <a:gd name="connsiteX11" fmla="*/ 3390900 w 6773989"/>
              <a:gd name="connsiteY11" fmla="*/ 0 h 3613550"/>
              <a:gd name="connsiteX0" fmla="*/ 3389 w 6766177"/>
              <a:gd name="connsiteY0" fmla="*/ 3613549 h 3613550"/>
              <a:gd name="connsiteX1" fmla="*/ 3389 w 6766177"/>
              <a:gd name="connsiteY1" fmla="*/ 3613550 h 3613550"/>
              <a:gd name="connsiteX2" fmla="*/ 3389 w 6766177"/>
              <a:gd name="connsiteY2" fmla="*/ 3613549 h 3613550"/>
              <a:gd name="connsiteX3" fmla="*/ 3383088 w 6766177"/>
              <a:gd name="connsiteY3" fmla="*/ 0 h 3613550"/>
              <a:gd name="connsiteX4" fmla="*/ 6756481 w 6766177"/>
              <a:gd name="connsiteY4" fmla="*/ 3044913 h 3613550"/>
              <a:gd name="connsiteX5" fmla="*/ 6766177 w 6766177"/>
              <a:gd name="connsiteY5" fmla="*/ 3236964 h 3613550"/>
              <a:gd name="connsiteX6" fmla="*/ 0 w 6766177"/>
              <a:gd name="connsiteY6" fmla="*/ 3236964 h 3613550"/>
              <a:gd name="connsiteX7" fmla="*/ 9695 w 6766177"/>
              <a:gd name="connsiteY7" fmla="*/ 3044913 h 3613550"/>
              <a:gd name="connsiteX8" fmla="*/ 3383088 w 6766177"/>
              <a:gd name="connsiteY8" fmla="*/ 0 h 3613550"/>
              <a:gd name="connsiteX0" fmla="*/ 3383088 w 6766177"/>
              <a:gd name="connsiteY0" fmla="*/ 0 h 3236964"/>
              <a:gd name="connsiteX1" fmla="*/ 6756481 w 6766177"/>
              <a:gd name="connsiteY1" fmla="*/ 3044913 h 3236964"/>
              <a:gd name="connsiteX2" fmla="*/ 6766177 w 6766177"/>
              <a:gd name="connsiteY2" fmla="*/ 3236964 h 3236964"/>
              <a:gd name="connsiteX3" fmla="*/ 0 w 6766177"/>
              <a:gd name="connsiteY3" fmla="*/ 3236964 h 3236964"/>
              <a:gd name="connsiteX4" fmla="*/ 9695 w 6766177"/>
              <a:gd name="connsiteY4" fmla="*/ 3044913 h 3236964"/>
              <a:gd name="connsiteX5" fmla="*/ 3383088 w 6766177"/>
              <a:gd name="connsiteY5" fmla="*/ 0 h 3236964"/>
              <a:gd name="connsiteX0" fmla="*/ 3383088 w 6766177"/>
              <a:gd name="connsiteY0" fmla="*/ 0 h 3236964"/>
              <a:gd name="connsiteX1" fmla="*/ 6756481 w 6766177"/>
              <a:gd name="connsiteY1" fmla="*/ 3044913 h 3236964"/>
              <a:gd name="connsiteX2" fmla="*/ 6766177 w 6766177"/>
              <a:gd name="connsiteY2" fmla="*/ 3236964 h 3236964"/>
              <a:gd name="connsiteX3" fmla="*/ 1612836 w 6766177"/>
              <a:gd name="connsiteY3" fmla="*/ 3233119 h 3236964"/>
              <a:gd name="connsiteX4" fmla="*/ 0 w 6766177"/>
              <a:gd name="connsiteY4" fmla="*/ 3236964 h 3236964"/>
              <a:gd name="connsiteX5" fmla="*/ 9695 w 6766177"/>
              <a:gd name="connsiteY5" fmla="*/ 3044913 h 3236964"/>
              <a:gd name="connsiteX6" fmla="*/ 3383088 w 6766177"/>
              <a:gd name="connsiteY6" fmla="*/ 0 h 3236964"/>
              <a:gd name="connsiteX0" fmla="*/ 1612836 w 6766177"/>
              <a:gd name="connsiteY0" fmla="*/ 3233119 h 3324559"/>
              <a:gd name="connsiteX1" fmla="*/ 0 w 6766177"/>
              <a:gd name="connsiteY1" fmla="*/ 3236964 h 3324559"/>
              <a:gd name="connsiteX2" fmla="*/ 9695 w 6766177"/>
              <a:gd name="connsiteY2" fmla="*/ 3044913 h 3324559"/>
              <a:gd name="connsiteX3" fmla="*/ 3383088 w 6766177"/>
              <a:gd name="connsiteY3" fmla="*/ 0 h 3324559"/>
              <a:gd name="connsiteX4" fmla="*/ 6756481 w 6766177"/>
              <a:gd name="connsiteY4" fmla="*/ 3044913 h 3324559"/>
              <a:gd name="connsiteX5" fmla="*/ 6766177 w 6766177"/>
              <a:gd name="connsiteY5" fmla="*/ 3236964 h 3324559"/>
              <a:gd name="connsiteX6" fmla="*/ 1704276 w 6766177"/>
              <a:gd name="connsiteY6" fmla="*/ 3324559 h 3324559"/>
              <a:gd name="connsiteX0" fmla="*/ 1612836 w 6766177"/>
              <a:gd name="connsiteY0" fmla="*/ 3233119 h 3236964"/>
              <a:gd name="connsiteX1" fmla="*/ 0 w 6766177"/>
              <a:gd name="connsiteY1" fmla="*/ 3236964 h 3236964"/>
              <a:gd name="connsiteX2" fmla="*/ 9695 w 6766177"/>
              <a:gd name="connsiteY2" fmla="*/ 3044913 h 3236964"/>
              <a:gd name="connsiteX3" fmla="*/ 3383088 w 6766177"/>
              <a:gd name="connsiteY3" fmla="*/ 0 h 3236964"/>
              <a:gd name="connsiteX4" fmla="*/ 6756481 w 6766177"/>
              <a:gd name="connsiteY4" fmla="*/ 3044913 h 3236964"/>
              <a:gd name="connsiteX5" fmla="*/ 6766177 w 6766177"/>
              <a:gd name="connsiteY5" fmla="*/ 3236964 h 3236964"/>
              <a:gd name="connsiteX0" fmla="*/ 0 w 6766177"/>
              <a:gd name="connsiteY0" fmla="*/ 3236964 h 3236964"/>
              <a:gd name="connsiteX1" fmla="*/ 9695 w 6766177"/>
              <a:gd name="connsiteY1" fmla="*/ 3044913 h 3236964"/>
              <a:gd name="connsiteX2" fmla="*/ 3383088 w 6766177"/>
              <a:gd name="connsiteY2" fmla="*/ 0 h 3236964"/>
              <a:gd name="connsiteX3" fmla="*/ 6756481 w 6766177"/>
              <a:gd name="connsiteY3" fmla="*/ 3044913 h 3236964"/>
              <a:gd name="connsiteX4" fmla="*/ 6766177 w 6766177"/>
              <a:gd name="connsiteY4" fmla="*/ 3236964 h 323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6177" h="3236964">
                <a:moveTo>
                  <a:pt x="0" y="3236964"/>
                </a:moveTo>
                <a:lnTo>
                  <a:pt x="9695" y="3044913"/>
                </a:lnTo>
                <a:cubicBezTo>
                  <a:pt x="183343" y="1334631"/>
                  <a:pt x="1627393" y="0"/>
                  <a:pt x="3383088" y="0"/>
                </a:cubicBezTo>
                <a:cubicBezTo>
                  <a:pt x="5138784" y="0"/>
                  <a:pt x="6582833" y="1334631"/>
                  <a:pt x="6756481" y="3044913"/>
                </a:cubicBezTo>
                <a:lnTo>
                  <a:pt x="6766177" y="3236964"/>
                </a:lnTo>
              </a:path>
            </a:pathLst>
          </a:custGeom>
          <a:noFill/>
          <a:ln w="12700" cap="flat">
            <a:solidFill>
              <a:srgbClr val="0081E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0A226168-A16F-45FE-BAE8-7C4FBC7FA61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03235" y="2906311"/>
            <a:ext cx="4002618" cy="1860602"/>
          </a:xfrm>
          <a:custGeom>
            <a:avLst/>
            <a:gdLst>
              <a:gd name="connsiteX0" fmla="*/ 2600452 w 9144000"/>
              <a:gd name="connsiteY0" fmla="*/ 2237187 h 2237188"/>
              <a:gd name="connsiteX1" fmla="*/ 6608637 w 9144000"/>
              <a:gd name="connsiteY1" fmla="*/ 2237187 h 2237188"/>
              <a:gd name="connsiteX2" fmla="*/ 6608637 w 9144000"/>
              <a:gd name="connsiteY2" fmla="*/ 2237188 h 2237188"/>
              <a:gd name="connsiteX3" fmla="*/ 2600452 w 9144000"/>
              <a:gd name="connsiteY3" fmla="*/ 2237188 h 2237188"/>
              <a:gd name="connsiteX4" fmla="*/ 6605853 w 9144000"/>
              <a:gd name="connsiteY4" fmla="*/ 1860602 h 2237188"/>
              <a:gd name="connsiteX5" fmla="*/ 9144000 w 9144000"/>
              <a:gd name="connsiteY5" fmla="*/ 1860602 h 2237188"/>
              <a:gd name="connsiteX6" fmla="*/ 9144000 w 9144000"/>
              <a:gd name="connsiteY6" fmla="*/ 2237187 h 2237188"/>
              <a:gd name="connsiteX7" fmla="*/ 6608637 w 9144000"/>
              <a:gd name="connsiteY7" fmla="*/ 2237187 h 2237188"/>
              <a:gd name="connsiteX8" fmla="*/ 6611050 w 9144000"/>
              <a:gd name="connsiteY8" fmla="*/ 2221387 h 2237188"/>
              <a:gd name="connsiteX9" fmla="*/ 6621463 w 9144000"/>
              <a:gd name="connsiteY9" fmla="*/ 2015331 h 2237188"/>
              <a:gd name="connsiteX10" fmla="*/ 0 w 9144000"/>
              <a:gd name="connsiteY10" fmla="*/ 1860602 h 2237188"/>
              <a:gd name="connsiteX11" fmla="*/ 2603235 w 9144000"/>
              <a:gd name="connsiteY11" fmla="*/ 1860602 h 2237188"/>
              <a:gd name="connsiteX12" fmla="*/ 2587625 w 9144000"/>
              <a:gd name="connsiteY12" fmla="*/ 2015331 h 2237188"/>
              <a:gd name="connsiteX13" fmla="*/ 2598038 w 9144000"/>
              <a:gd name="connsiteY13" fmla="*/ 2221387 h 2237188"/>
              <a:gd name="connsiteX14" fmla="*/ 2600452 w 9144000"/>
              <a:gd name="connsiteY14" fmla="*/ 2237187 h 2237188"/>
              <a:gd name="connsiteX15" fmla="*/ 0 w 9144000"/>
              <a:gd name="connsiteY15" fmla="*/ 2237187 h 2237188"/>
              <a:gd name="connsiteX16" fmla="*/ 4604544 w 9144000"/>
              <a:gd name="connsiteY16" fmla="*/ 0 h 2237188"/>
              <a:gd name="connsiteX17" fmla="*/ 6580487 w 9144000"/>
              <a:gd name="connsiteY17" fmla="*/ 1609172 h 2237188"/>
              <a:gd name="connsiteX18" fmla="*/ 6605853 w 9144000"/>
              <a:gd name="connsiteY18" fmla="*/ 1860602 h 2237188"/>
              <a:gd name="connsiteX19" fmla="*/ 2603235 w 9144000"/>
              <a:gd name="connsiteY19" fmla="*/ 1860602 h 2237188"/>
              <a:gd name="connsiteX20" fmla="*/ 2628602 w 9144000"/>
              <a:gd name="connsiteY20" fmla="*/ 1609172 h 2237188"/>
              <a:gd name="connsiteX21" fmla="*/ 4604544 w 9144000"/>
              <a:gd name="connsiteY21" fmla="*/ 0 h 2237188"/>
              <a:gd name="connsiteX0" fmla="*/ 2600452 w 9144000"/>
              <a:gd name="connsiteY0" fmla="*/ 2237187 h 2237188"/>
              <a:gd name="connsiteX1" fmla="*/ 6608637 w 9144000"/>
              <a:gd name="connsiteY1" fmla="*/ 2237187 h 2237188"/>
              <a:gd name="connsiteX2" fmla="*/ 6608637 w 9144000"/>
              <a:gd name="connsiteY2" fmla="*/ 2237188 h 2237188"/>
              <a:gd name="connsiteX3" fmla="*/ 2600452 w 9144000"/>
              <a:gd name="connsiteY3" fmla="*/ 2237188 h 2237188"/>
              <a:gd name="connsiteX4" fmla="*/ 2600452 w 9144000"/>
              <a:gd name="connsiteY4" fmla="*/ 2237187 h 2237188"/>
              <a:gd name="connsiteX5" fmla="*/ 6605853 w 9144000"/>
              <a:gd name="connsiteY5" fmla="*/ 1860602 h 2237188"/>
              <a:gd name="connsiteX6" fmla="*/ 9144000 w 9144000"/>
              <a:gd name="connsiteY6" fmla="*/ 1860602 h 2237188"/>
              <a:gd name="connsiteX7" fmla="*/ 6608637 w 9144000"/>
              <a:gd name="connsiteY7" fmla="*/ 2237187 h 2237188"/>
              <a:gd name="connsiteX8" fmla="*/ 6611050 w 9144000"/>
              <a:gd name="connsiteY8" fmla="*/ 2221387 h 2237188"/>
              <a:gd name="connsiteX9" fmla="*/ 6621463 w 9144000"/>
              <a:gd name="connsiteY9" fmla="*/ 2015331 h 2237188"/>
              <a:gd name="connsiteX10" fmla="*/ 6605853 w 9144000"/>
              <a:gd name="connsiteY10" fmla="*/ 1860602 h 2237188"/>
              <a:gd name="connsiteX11" fmla="*/ 0 w 9144000"/>
              <a:gd name="connsiteY11" fmla="*/ 1860602 h 2237188"/>
              <a:gd name="connsiteX12" fmla="*/ 2603235 w 9144000"/>
              <a:gd name="connsiteY12" fmla="*/ 1860602 h 2237188"/>
              <a:gd name="connsiteX13" fmla="*/ 2587625 w 9144000"/>
              <a:gd name="connsiteY13" fmla="*/ 2015331 h 2237188"/>
              <a:gd name="connsiteX14" fmla="*/ 2598038 w 9144000"/>
              <a:gd name="connsiteY14" fmla="*/ 2221387 h 2237188"/>
              <a:gd name="connsiteX15" fmla="*/ 2600452 w 9144000"/>
              <a:gd name="connsiteY15" fmla="*/ 2237187 h 2237188"/>
              <a:gd name="connsiteX16" fmla="*/ 0 w 9144000"/>
              <a:gd name="connsiteY16" fmla="*/ 2237187 h 2237188"/>
              <a:gd name="connsiteX17" fmla="*/ 0 w 9144000"/>
              <a:gd name="connsiteY17" fmla="*/ 1860602 h 2237188"/>
              <a:gd name="connsiteX18" fmla="*/ 4604544 w 9144000"/>
              <a:gd name="connsiteY18" fmla="*/ 0 h 2237188"/>
              <a:gd name="connsiteX19" fmla="*/ 6580487 w 9144000"/>
              <a:gd name="connsiteY19" fmla="*/ 1609172 h 2237188"/>
              <a:gd name="connsiteX20" fmla="*/ 6605853 w 9144000"/>
              <a:gd name="connsiteY20" fmla="*/ 1860602 h 2237188"/>
              <a:gd name="connsiteX21" fmla="*/ 2603235 w 9144000"/>
              <a:gd name="connsiteY21" fmla="*/ 1860602 h 2237188"/>
              <a:gd name="connsiteX22" fmla="*/ 2628602 w 9144000"/>
              <a:gd name="connsiteY22" fmla="*/ 1609172 h 2237188"/>
              <a:gd name="connsiteX23" fmla="*/ 4604544 w 9144000"/>
              <a:gd name="connsiteY23" fmla="*/ 0 h 2237188"/>
              <a:gd name="connsiteX0" fmla="*/ 2600452 w 6621463"/>
              <a:gd name="connsiteY0" fmla="*/ 2237187 h 2237188"/>
              <a:gd name="connsiteX1" fmla="*/ 6608637 w 6621463"/>
              <a:gd name="connsiteY1" fmla="*/ 2237187 h 2237188"/>
              <a:gd name="connsiteX2" fmla="*/ 6608637 w 6621463"/>
              <a:gd name="connsiteY2" fmla="*/ 2237188 h 2237188"/>
              <a:gd name="connsiteX3" fmla="*/ 2600452 w 6621463"/>
              <a:gd name="connsiteY3" fmla="*/ 2237188 h 2237188"/>
              <a:gd name="connsiteX4" fmla="*/ 2600452 w 6621463"/>
              <a:gd name="connsiteY4" fmla="*/ 2237187 h 2237188"/>
              <a:gd name="connsiteX5" fmla="*/ 6605853 w 6621463"/>
              <a:gd name="connsiteY5" fmla="*/ 1860602 h 2237188"/>
              <a:gd name="connsiteX6" fmla="*/ 6608637 w 6621463"/>
              <a:gd name="connsiteY6" fmla="*/ 2237187 h 2237188"/>
              <a:gd name="connsiteX7" fmla="*/ 6611050 w 6621463"/>
              <a:gd name="connsiteY7" fmla="*/ 2221387 h 2237188"/>
              <a:gd name="connsiteX8" fmla="*/ 6621463 w 6621463"/>
              <a:gd name="connsiteY8" fmla="*/ 2015331 h 2237188"/>
              <a:gd name="connsiteX9" fmla="*/ 6605853 w 6621463"/>
              <a:gd name="connsiteY9" fmla="*/ 1860602 h 2237188"/>
              <a:gd name="connsiteX10" fmla="*/ 0 w 6621463"/>
              <a:gd name="connsiteY10" fmla="*/ 1860602 h 2237188"/>
              <a:gd name="connsiteX11" fmla="*/ 2603235 w 6621463"/>
              <a:gd name="connsiteY11" fmla="*/ 1860602 h 2237188"/>
              <a:gd name="connsiteX12" fmla="*/ 2587625 w 6621463"/>
              <a:gd name="connsiteY12" fmla="*/ 2015331 h 2237188"/>
              <a:gd name="connsiteX13" fmla="*/ 2598038 w 6621463"/>
              <a:gd name="connsiteY13" fmla="*/ 2221387 h 2237188"/>
              <a:gd name="connsiteX14" fmla="*/ 2600452 w 6621463"/>
              <a:gd name="connsiteY14" fmla="*/ 2237187 h 2237188"/>
              <a:gd name="connsiteX15" fmla="*/ 0 w 6621463"/>
              <a:gd name="connsiteY15" fmla="*/ 2237187 h 2237188"/>
              <a:gd name="connsiteX16" fmla="*/ 0 w 6621463"/>
              <a:gd name="connsiteY16" fmla="*/ 1860602 h 2237188"/>
              <a:gd name="connsiteX17" fmla="*/ 4604544 w 6621463"/>
              <a:gd name="connsiteY17" fmla="*/ 0 h 2237188"/>
              <a:gd name="connsiteX18" fmla="*/ 6580487 w 6621463"/>
              <a:gd name="connsiteY18" fmla="*/ 1609172 h 2237188"/>
              <a:gd name="connsiteX19" fmla="*/ 6605853 w 6621463"/>
              <a:gd name="connsiteY19" fmla="*/ 1860602 h 2237188"/>
              <a:gd name="connsiteX20" fmla="*/ 2603235 w 6621463"/>
              <a:gd name="connsiteY20" fmla="*/ 1860602 h 2237188"/>
              <a:gd name="connsiteX21" fmla="*/ 2628602 w 6621463"/>
              <a:gd name="connsiteY21" fmla="*/ 1609172 h 2237188"/>
              <a:gd name="connsiteX22" fmla="*/ 4604544 w 6621463"/>
              <a:gd name="connsiteY22" fmla="*/ 0 h 2237188"/>
              <a:gd name="connsiteX0" fmla="*/ 2600452 w 6621463"/>
              <a:gd name="connsiteY0" fmla="*/ 2237187 h 2237188"/>
              <a:gd name="connsiteX1" fmla="*/ 6608637 w 6621463"/>
              <a:gd name="connsiteY1" fmla="*/ 2237187 h 2237188"/>
              <a:gd name="connsiteX2" fmla="*/ 6608637 w 6621463"/>
              <a:gd name="connsiteY2" fmla="*/ 2237188 h 2237188"/>
              <a:gd name="connsiteX3" fmla="*/ 2600452 w 6621463"/>
              <a:gd name="connsiteY3" fmla="*/ 2237188 h 2237188"/>
              <a:gd name="connsiteX4" fmla="*/ 2600452 w 6621463"/>
              <a:gd name="connsiteY4" fmla="*/ 2237187 h 2237188"/>
              <a:gd name="connsiteX5" fmla="*/ 6605853 w 6621463"/>
              <a:gd name="connsiteY5" fmla="*/ 1860602 h 2237188"/>
              <a:gd name="connsiteX6" fmla="*/ 6608637 w 6621463"/>
              <a:gd name="connsiteY6" fmla="*/ 2237187 h 2237188"/>
              <a:gd name="connsiteX7" fmla="*/ 6611050 w 6621463"/>
              <a:gd name="connsiteY7" fmla="*/ 2221387 h 2237188"/>
              <a:gd name="connsiteX8" fmla="*/ 6621463 w 6621463"/>
              <a:gd name="connsiteY8" fmla="*/ 2015331 h 2237188"/>
              <a:gd name="connsiteX9" fmla="*/ 6605853 w 6621463"/>
              <a:gd name="connsiteY9" fmla="*/ 1860602 h 2237188"/>
              <a:gd name="connsiteX10" fmla="*/ 0 w 6621463"/>
              <a:gd name="connsiteY10" fmla="*/ 1860602 h 2237188"/>
              <a:gd name="connsiteX11" fmla="*/ 2603235 w 6621463"/>
              <a:gd name="connsiteY11" fmla="*/ 1860602 h 2237188"/>
              <a:gd name="connsiteX12" fmla="*/ 2587625 w 6621463"/>
              <a:gd name="connsiteY12" fmla="*/ 2015331 h 2237188"/>
              <a:gd name="connsiteX13" fmla="*/ 2598038 w 6621463"/>
              <a:gd name="connsiteY13" fmla="*/ 2221387 h 2237188"/>
              <a:gd name="connsiteX14" fmla="*/ 2600452 w 6621463"/>
              <a:gd name="connsiteY14" fmla="*/ 2237187 h 2237188"/>
              <a:gd name="connsiteX15" fmla="*/ 0 w 6621463"/>
              <a:gd name="connsiteY15" fmla="*/ 1860602 h 2237188"/>
              <a:gd name="connsiteX16" fmla="*/ 4604544 w 6621463"/>
              <a:gd name="connsiteY16" fmla="*/ 0 h 2237188"/>
              <a:gd name="connsiteX17" fmla="*/ 6580487 w 6621463"/>
              <a:gd name="connsiteY17" fmla="*/ 1609172 h 2237188"/>
              <a:gd name="connsiteX18" fmla="*/ 6605853 w 6621463"/>
              <a:gd name="connsiteY18" fmla="*/ 1860602 h 2237188"/>
              <a:gd name="connsiteX19" fmla="*/ 2603235 w 6621463"/>
              <a:gd name="connsiteY19" fmla="*/ 1860602 h 2237188"/>
              <a:gd name="connsiteX20" fmla="*/ 2628602 w 6621463"/>
              <a:gd name="connsiteY20" fmla="*/ 1609172 h 2237188"/>
              <a:gd name="connsiteX21" fmla="*/ 4604544 w 6621463"/>
              <a:gd name="connsiteY21" fmla="*/ 0 h 2237188"/>
              <a:gd name="connsiteX0" fmla="*/ 12827 w 4033838"/>
              <a:gd name="connsiteY0" fmla="*/ 2237187 h 2237188"/>
              <a:gd name="connsiteX1" fmla="*/ 4021012 w 4033838"/>
              <a:gd name="connsiteY1" fmla="*/ 2237187 h 2237188"/>
              <a:gd name="connsiteX2" fmla="*/ 4021012 w 4033838"/>
              <a:gd name="connsiteY2" fmla="*/ 2237188 h 2237188"/>
              <a:gd name="connsiteX3" fmla="*/ 12827 w 4033838"/>
              <a:gd name="connsiteY3" fmla="*/ 2237188 h 2237188"/>
              <a:gd name="connsiteX4" fmla="*/ 12827 w 4033838"/>
              <a:gd name="connsiteY4" fmla="*/ 2237187 h 2237188"/>
              <a:gd name="connsiteX5" fmla="*/ 4018228 w 4033838"/>
              <a:gd name="connsiteY5" fmla="*/ 1860602 h 2237188"/>
              <a:gd name="connsiteX6" fmla="*/ 4021012 w 4033838"/>
              <a:gd name="connsiteY6" fmla="*/ 2237187 h 2237188"/>
              <a:gd name="connsiteX7" fmla="*/ 4023425 w 4033838"/>
              <a:gd name="connsiteY7" fmla="*/ 2221387 h 2237188"/>
              <a:gd name="connsiteX8" fmla="*/ 4033838 w 4033838"/>
              <a:gd name="connsiteY8" fmla="*/ 2015331 h 2237188"/>
              <a:gd name="connsiteX9" fmla="*/ 4018228 w 4033838"/>
              <a:gd name="connsiteY9" fmla="*/ 1860602 h 2237188"/>
              <a:gd name="connsiteX10" fmla="*/ 12827 w 4033838"/>
              <a:gd name="connsiteY10" fmla="*/ 2237187 h 2237188"/>
              <a:gd name="connsiteX11" fmla="*/ 15610 w 4033838"/>
              <a:gd name="connsiteY11" fmla="*/ 1860602 h 2237188"/>
              <a:gd name="connsiteX12" fmla="*/ 0 w 4033838"/>
              <a:gd name="connsiteY12" fmla="*/ 2015331 h 2237188"/>
              <a:gd name="connsiteX13" fmla="*/ 10413 w 4033838"/>
              <a:gd name="connsiteY13" fmla="*/ 2221387 h 2237188"/>
              <a:gd name="connsiteX14" fmla="*/ 12827 w 4033838"/>
              <a:gd name="connsiteY14" fmla="*/ 2237187 h 2237188"/>
              <a:gd name="connsiteX15" fmla="*/ 2016919 w 4033838"/>
              <a:gd name="connsiteY15" fmla="*/ 0 h 2237188"/>
              <a:gd name="connsiteX16" fmla="*/ 3992862 w 4033838"/>
              <a:gd name="connsiteY16" fmla="*/ 1609172 h 2237188"/>
              <a:gd name="connsiteX17" fmla="*/ 4018228 w 4033838"/>
              <a:gd name="connsiteY17" fmla="*/ 1860602 h 2237188"/>
              <a:gd name="connsiteX18" fmla="*/ 15610 w 4033838"/>
              <a:gd name="connsiteY18" fmla="*/ 1860602 h 2237188"/>
              <a:gd name="connsiteX19" fmla="*/ 40977 w 4033838"/>
              <a:gd name="connsiteY19" fmla="*/ 1609172 h 2237188"/>
              <a:gd name="connsiteX20" fmla="*/ 2016919 w 4033838"/>
              <a:gd name="connsiteY20" fmla="*/ 0 h 2237188"/>
              <a:gd name="connsiteX0" fmla="*/ 12827 w 4033838"/>
              <a:gd name="connsiteY0" fmla="*/ 2237187 h 2237188"/>
              <a:gd name="connsiteX1" fmla="*/ 4021012 w 4033838"/>
              <a:gd name="connsiteY1" fmla="*/ 2237187 h 2237188"/>
              <a:gd name="connsiteX2" fmla="*/ 4021012 w 4033838"/>
              <a:gd name="connsiteY2" fmla="*/ 2237188 h 2237188"/>
              <a:gd name="connsiteX3" fmla="*/ 12827 w 4033838"/>
              <a:gd name="connsiteY3" fmla="*/ 2237188 h 2237188"/>
              <a:gd name="connsiteX4" fmla="*/ 12827 w 4033838"/>
              <a:gd name="connsiteY4" fmla="*/ 2237187 h 2237188"/>
              <a:gd name="connsiteX5" fmla="*/ 4018228 w 4033838"/>
              <a:gd name="connsiteY5" fmla="*/ 1860602 h 2237188"/>
              <a:gd name="connsiteX6" fmla="*/ 4021012 w 4033838"/>
              <a:gd name="connsiteY6" fmla="*/ 2237187 h 2237188"/>
              <a:gd name="connsiteX7" fmla="*/ 4033838 w 4033838"/>
              <a:gd name="connsiteY7" fmla="*/ 2015331 h 2237188"/>
              <a:gd name="connsiteX8" fmla="*/ 4018228 w 4033838"/>
              <a:gd name="connsiteY8" fmla="*/ 1860602 h 2237188"/>
              <a:gd name="connsiteX9" fmla="*/ 12827 w 4033838"/>
              <a:gd name="connsiteY9" fmla="*/ 2237187 h 2237188"/>
              <a:gd name="connsiteX10" fmla="*/ 15610 w 4033838"/>
              <a:gd name="connsiteY10" fmla="*/ 1860602 h 2237188"/>
              <a:gd name="connsiteX11" fmla="*/ 0 w 4033838"/>
              <a:gd name="connsiteY11" fmla="*/ 2015331 h 2237188"/>
              <a:gd name="connsiteX12" fmla="*/ 10413 w 4033838"/>
              <a:gd name="connsiteY12" fmla="*/ 2221387 h 2237188"/>
              <a:gd name="connsiteX13" fmla="*/ 12827 w 4033838"/>
              <a:gd name="connsiteY13" fmla="*/ 2237187 h 2237188"/>
              <a:gd name="connsiteX14" fmla="*/ 2016919 w 4033838"/>
              <a:gd name="connsiteY14" fmla="*/ 0 h 2237188"/>
              <a:gd name="connsiteX15" fmla="*/ 3992862 w 4033838"/>
              <a:gd name="connsiteY15" fmla="*/ 1609172 h 2237188"/>
              <a:gd name="connsiteX16" fmla="*/ 4018228 w 4033838"/>
              <a:gd name="connsiteY16" fmla="*/ 1860602 h 2237188"/>
              <a:gd name="connsiteX17" fmla="*/ 15610 w 4033838"/>
              <a:gd name="connsiteY17" fmla="*/ 1860602 h 2237188"/>
              <a:gd name="connsiteX18" fmla="*/ 40977 w 4033838"/>
              <a:gd name="connsiteY18" fmla="*/ 1609172 h 2237188"/>
              <a:gd name="connsiteX19" fmla="*/ 2016919 w 4033838"/>
              <a:gd name="connsiteY19" fmla="*/ 0 h 2237188"/>
              <a:gd name="connsiteX0" fmla="*/ 12827 w 4033838"/>
              <a:gd name="connsiteY0" fmla="*/ 2237187 h 2237188"/>
              <a:gd name="connsiteX1" fmla="*/ 4021012 w 4033838"/>
              <a:gd name="connsiteY1" fmla="*/ 2237187 h 2237188"/>
              <a:gd name="connsiteX2" fmla="*/ 4021012 w 4033838"/>
              <a:gd name="connsiteY2" fmla="*/ 2237188 h 2237188"/>
              <a:gd name="connsiteX3" fmla="*/ 12827 w 4033838"/>
              <a:gd name="connsiteY3" fmla="*/ 2237188 h 2237188"/>
              <a:gd name="connsiteX4" fmla="*/ 12827 w 4033838"/>
              <a:gd name="connsiteY4" fmla="*/ 2237187 h 2237188"/>
              <a:gd name="connsiteX5" fmla="*/ 4018228 w 4033838"/>
              <a:gd name="connsiteY5" fmla="*/ 1860602 h 2237188"/>
              <a:gd name="connsiteX6" fmla="*/ 4033838 w 4033838"/>
              <a:gd name="connsiteY6" fmla="*/ 2015331 h 2237188"/>
              <a:gd name="connsiteX7" fmla="*/ 4018228 w 4033838"/>
              <a:gd name="connsiteY7" fmla="*/ 1860602 h 2237188"/>
              <a:gd name="connsiteX8" fmla="*/ 12827 w 4033838"/>
              <a:gd name="connsiteY8" fmla="*/ 2237187 h 2237188"/>
              <a:gd name="connsiteX9" fmla="*/ 15610 w 4033838"/>
              <a:gd name="connsiteY9" fmla="*/ 1860602 h 2237188"/>
              <a:gd name="connsiteX10" fmla="*/ 0 w 4033838"/>
              <a:gd name="connsiteY10" fmla="*/ 2015331 h 2237188"/>
              <a:gd name="connsiteX11" fmla="*/ 10413 w 4033838"/>
              <a:gd name="connsiteY11" fmla="*/ 2221387 h 2237188"/>
              <a:gd name="connsiteX12" fmla="*/ 12827 w 4033838"/>
              <a:gd name="connsiteY12" fmla="*/ 2237187 h 2237188"/>
              <a:gd name="connsiteX13" fmla="*/ 2016919 w 4033838"/>
              <a:gd name="connsiteY13" fmla="*/ 0 h 2237188"/>
              <a:gd name="connsiteX14" fmla="*/ 3992862 w 4033838"/>
              <a:gd name="connsiteY14" fmla="*/ 1609172 h 2237188"/>
              <a:gd name="connsiteX15" fmla="*/ 4018228 w 4033838"/>
              <a:gd name="connsiteY15" fmla="*/ 1860602 h 2237188"/>
              <a:gd name="connsiteX16" fmla="*/ 15610 w 4033838"/>
              <a:gd name="connsiteY16" fmla="*/ 1860602 h 2237188"/>
              <a:gd name="connsiteX17" fmla="*/ 40977 w 4033838"/>
              <a:gd name="connsiteY17" fmla="*/ 1609172 h 2237188"/>
              <a:gd name="connsiteX18" fmla="*/ 2016919 w 4033838"/>
              <a:gd name="connsiteY18" fmla="*/ 0 h 2237188"/>
              <a:gd name="connsiteX0" fmla="*/ 12827 w 4033838"/>
              <a:gd name="connsiteY0" fmla="*/ 2237187 h 2237188"/>
              <a:gd name="connsiteX1" fmla="*/ 4021012 w 4033838"/>
              <a:gd name="connsiteY1" fmla="*/ 2237187 h 2237188"/>
              <a:gd name="connsiteX2" fmla="*/ 12827 w 4033838"/>
              <a:gd name="connsiteY2" fmla="*/ 2237188 h 2237188"/>
              <a:gd name="connsiteX3" fmla="*/ 12827 w 4033838"/>
              <a:gd name="connsiteY3" fmla="*/ 2237187 h 2237188"/>
              <a:gd name="connsiteX4" fmla="*/ 4018228 w 4033838"/>
              <a:gd name="connsiteY4" fmla="*/ 1860602 h 2237188"/>
              <a:gd name="connsiteX5" fmla="*/ 4033838 w 4033838"/>
              <a:gd name="connsiteY5" fmla="*/ 2015331 h 2237188"/>
              <a:gd name="connsiteX6" fmla="*/ 4018228 w 4033838"/>
              <a:gd name="connsiteY6" fmla="*/ 1860602 h 2237188"/>
              <a:gd name="connsiteX7" fmla="*/ 12827 w 4033838"/>
              <a:gd name="connsiteY7" fmla="*/ 2237187 h 2237188"/>
              <a:gd name="connsiteX8" fmla="*/ 15610 w 4033838"/>
              <a:gd name="connsiteY8" fmla="*/ 1860602 h 2237188"/>
              <a:gd name="connsiteX9" fmla="*/ 0 w 4033838"/>
              <a:gd name="connsiteY9" fmla="*/ 2015331 h 2237188"/>
              <a:gd name="connsiteX10" fmla="*/ 10413 w 4033838"/>
              <a:gd name="connsiteY10" fmla="*/ 2221387 h 2237188"/>
              <a:gd name="connsiteX11" fmla="*/ 12827 w 4033838"/>
              <a:gd name="connsiteY11" fmla="*/ 2237187 h 2237188"/>
              <a:gd name="connsiteX12" fmla="*/ 2016919 w 4033838"/>
              <a:gd name="connsiteY12" fmla="*/ 0 h 2237188"/>
              <a:gd name="connsiteX13" fmla="*/ 3992862 w 4033838"/>
              <a:gd name="connsiteY13" fmla="*/ 1609172 h 2237188"/>
              <a:gd name="connsiteX14" fmla="*/ 4018228 w 4033838"/>
              <a:gd name="connsiteY14" fmla="*/ 1860602 h 2237188"/>
              <a:gd name="connsiteX15" fmla="*/ 15610 w 4033838"/>
              <a:gd name="connsiteY15" fmla="*/ 1860602 h 2237188"/>
              <a:gd name="connsiteX16" fmla="*/ 40977 w 4033838"/>
              <a:gd name="connsiteY16" fmla="*/ 1609172 h 2237188"/>
              <a:gd name="connsiteX17" fmla="*/ 2016919 w 4033838"/>
              <a:gd name="connsiteY17" fmla="*/ 0 h 2237188"/>
              <a:gd name="connsiteX0" fmla="*/ 12827 w 4033838"/>
              <a:gd name="connsiteY0" fmla="*/ 2237187 h 2237188"/>
              <a:gd name="connsiteX1" fmla="*/ 12827 w 4033838"/>
              <a:gd name="connsiteY1" fmla="*/ 2237188 h 2237188"/>
              <a:gd name="connsiteX2" fmla="*/ 12827 w 4033838"/>
              <a:gd name="connsiteY2" fmla="*/ 2237187 h 2237188"/>
              <a:gd name="connsiteX3" fmla="*/ 4018228 w 4033838"/>
              <a:gd name="connsiteY3" fmla="*/ 1860602 h 2237188"/>
              <a:gd name="connsiteX4" fmla="*/ 4033838 w 4033838"/>
              <a:gd name="connsiteY4" fmla="*/ 2015331 h 2237188"/>
              <a:gd name="connsiteX5" fmla="*/ 4018228 w 4033838"/>
              <a:gd name="connsiteY5" fmla="*/ 1860602 h 2237188"/>
              <a:gd name="connsiteX6" fmla="*/ 12827 w 4033838"/>
              <a:gd name="connsiteY6" fmla="*/ 2237187 h 2237188"/>
              <a:gd name="connsiteX7" fmla="*/ 15610 w 4033838"/>
              <a:gd name="connsiteY7" fmla="*/ 1860602 h 2237188"/>
              <a:gd name="connsiteX8" fmla="*/ 0 w 4033838"/>
              <a:gd name="connsiteY8" fmla="*/ 2015331 h 2237188"/>
              <a:gd name="connsiteX9" fmla="*/ 10413 w 4033838"/>
              <a:gd name="connsiteY9" fmla="*/ 2221387 h 2237188"/>
              <a:gd name="connsiteX10" fmla="*/ 12827 w 4033838"/>
              <a:gd name="connsiteY10" fmla="*/ 2237187 h 2237188"/>
              <a:gd name="connsiteX11" fmla="*/ 2016919 w 4033838"/>
              <a:gd name="connsiteY11" fmla="*/ 0 h 2237188"/>
              <a:gd name="connsiteX12" fmla="*/ 3992862 w 4033838"/>
              <a:gd name="connsiteY12" fmla="*/ 1609172 h 2237188"/>
              <a:gd name="connsiteX13" fmla="*/ 4018228 w 4033838"/>
              <a:gd name="connsiteY13" fmla="*/ 1860602 h 2237188"/>
              <a:gd name="connsiteX14" fmla="*/ 15610 w 4033838"/>
              <a:gd name="connsiteY14" fmla="*/ 1860602 h 2237188"/>
              <a:gd name="connsiteX15" fmla="*/ 40977 w 4033838"/>
              <a:gd name="connsiteY15" fmla="*/ 1609172 h 2237188"/>
              <a:gd name="connsiteX16" fmla="*/ 2016919 w 4033838"/>
              <a:gd name="connsiteY16" fmla="*/ 0 h 2237188"/>
              <a:gd name="connsiteX0" fmla="*/ 12827 w 4018228"/>
              <a:gd name="connsiteY0" fmla="*/ 2237187 h 2237188"/>
              <a:gd name="connsiteX1" fmla="*/ 12827 w 4018228"/>
              <a:gd name="connsiteY1" fmla="*/ 2237188 h 2237188"/>
              <a:gd name="connsiteX2" fmla="*/ 12827 w 4018228"/>
              <a:gd name="connsiteY2" fmla="*/ 2237187 h 2237188"/>
              <a:gd name="connsiteX3" fmla="*/ 12827 w 4018228"/>
              <a:gd name="connsiteY3" fmla="*/ 2237187 h 2237188"/>
              <a:gd name="connsiteX4" fmla="*/ 15610 w 4018228"/>
              <a:gd name="connsiteY4" fmla="*/ 1860602 h 2237188"/>
              <a:gd name="connsiteX5" fmla="*/ 0 w 4018228"/>
              <a:gd name="connsiteY5" fmla="*/ 2015331 h 2237188"/>
              <a:gd name="connsiteX6" fmla="*/ 10413 w 4018228"/>
              <a:gd name="connsiteY6" fmla="*/ 2221387 h 2237188"/>
              <a:gd name="connsiteX7" fmla="*/ 12827 w 4018228"/>
              <a:gd name="connsiteY7" fmla="*/ 2237187 h 2237188"/>
              <a:gd name="connsiteX8" fmla="*/ 2016919 w 4018228"/>
              <a:gd name="connsiteY8" fmla="*/ 0 h 2237188"/>
              <a:gd name="connsiteX9" fmla="*/ 3992862 w 4018228"/>
              <a:gd name="connsiteY9" fmla="*/ 1609172 h 2237188"/>
              <a:gd name="connsiteX10" fmla="*/ 4018228 w 4018228"/>
              <a:gd name="connsiteY10" fmla="*/ 1860602 h 2237188"/>
              <a:gd name="connsiteX11" fmla="*/ 15610 w 4018228"/>
              <a:gd name="connsiteY11" fmla="*/ 1860602 h 2237188"/>
              <a:gd name="connsiteX12" fmla="*/ 40977 w 4018228"/>
              <a:gd name="connsiteY12" fmla="*/ 1609172 h 2237188"/>
              <a:gd name="connsiteX13" fmla="*/ 2016919 w 4018228"/>
              <a:gd name="connsiteY13" fmla="*/ 0 h 2237188"/>
              <a:gd name="connsiteX0" fmla="*/ 12827 w 4018228"/>
              <a:gd name="connsiteY0" fmla="*/ 2237187 h 2237188"/>
              <a:gd name="connsiteX1" fmla="*/ 12827 w 4018228"/>
              <a:gd name="connsiteY1" fmla="*/ 2237188 h 2237188"/>
              <a:gd name="connsiteX2" fmla="*/ 12827 w 4018228"/>
              <a:gd name="connsiteY2" fmla="*/ 2237187 h 2237188"/>
              <a:gd name="connsiteX3" fmla="*/ 10413 w 4018228"/>
              <a:gd name="connsiteY3" fmla="*/ 2221387 h 2237188"/>
              <a:gd name="connsiteX4" fmla="*/ 15610 w 4018228"/>
              <a:gd name="connsiteY4" fmla="*/ 1860602 h 2237188"/>
              <a:gd name="connsiteX5" fmla="*/ 0 w 4018228"/>
              <a:gd name="connsiteY5" fmla="*/ 2015331 h 2237188"/>
              <a:gd name="connsiteX6" fmla="*/ 10413 w 4018228"/>
              <a:gd name="connsiteY6" fmla="*/ 2221387 h 2237188"/>
              <a:gd name="connsiteX7" fmla="*/ 2016919 w 4018228"/>
              <a:gd name="connsiteY7" fmla="*/ 0 h 2237188"/>
              <a:gd name="connsiteX8" fmla="*/ 3992862 w 4018228"/>
              <a:gd name="connsiteY8" fmla="*/ 1609172 h 2237188"/>
              <a:gd name="connsiteX9" fmla="*/ 4018228 w 4018228"/>
              <a:gd name="connsiteY9" fmla="*/ 1860602 h 2237188"/>
              <a:gd name="connsiteX10" fmla="*/ 15610 w 4018228"/>
              <a:gd name="connsiteY10" fmla="*/ 1860602 h 2237188"/>
              <a:gd name="connsiteX11" fmla="*/ 40977 w 4018228"/>
              <a:gd name="connsiteY11" fmla="*/ 1609172 h 2237188"/>
              <a:gd name="connsiteX12" fmla="*/ 2016919 w 4018228"/>
              <a:gd name="connsiteY12" fmla="*/ 0 h 2237188"/>
              <a:gd name="connsiteX0" fmla="*/ 12827 w 4018228"/>
              <a:gd name="connsiteY0" fmla="*/ 2237187 h 2237188"/>
              <a:gd name="connsiteX1" fmla="*/ 12827 w 4018228"/>
              <a:gd name="connsiteY1" fmla="*/ 2237188 h 2237188"/>
              <a:gd name="connsiteX2" fmla="*/ 12827 w 4018228"/>
              <a:gd name="connsiteY2" fmla="*/ 2237187 h 2237188"/>
              <a:gd name="connsiteX3" fmla="*/ 0 w 4018228"/>
              <a:gd name="connsiteY3" fmla="*/ 2015331 h 2237188"/>
              <a:gd name="connsiteX4" fmla="*/ 15610 w 4018228"/>
              <a:gd name="connsiteY4" fmla="*/ 1860602 h 2237188"/>
              <a:gd name="connsiteX5" fmla="*/ 0 w 4018228"/>
              <a:gd name="connsiteY5" fmla="*/ 2015331 h 2237188"/>
              <a:gd name="connsiteX6" fmla="*/ 2016919 w 4018228"/>
              <a:gd name="connsiteY6" fmla="*/ 0 h 2237188"/>
              <a:gd name="connsiteX7" fmla="*/ 3992862 w 4018228"/>
              <a:gd name="connsiteY7" fmla="*/ 1609172 h 2237188"/>
              <a:gd name="connsiteX8" fmla="*/ 4018228 w 4018228"/>
              <a:gd name="connsiteY8" fmla="*/ 1860602 h 2237188"/>
              <a:gd name="connsiteX9" fmla="*/ 15610 w 4018228"/>
              <a:gd name="connsiteY9" fmla="*/ 1860602 h 2237188"/>
              <a:gd name="connsiteX10" fmla="*/ 40977 w 4018228"/>
              <a:gd name="connsiteY10" fmla="*/ 1609172 h 2237188"/>
              <a:gd name="connsiteX11" fmla="*/ 2016919 w 4018228"/>
              <a:gd name="connsiteY11" fmla="*/ 0 h 2237188"/>
              <a:gd name="connsiteX0" fmla="*/ 0 w 4018228"/>
              <a:gd name="connsiteY0" fmla="*/ 2015331 h 2015331"/>
              <a:gd name="connsiteX1" fmla="*/ 15610 w 4018228"/>
              <a:gd name="connsiteY1" fmla="*/ 1860602 h 2015331"/>
              <a:gd name="connsiteX2" fmla="*/ 0 w 4018228"/>
              <a:gd name="connsiteY2" fmla="*/ 2015331 h 2015331"/>
              <a:gd name="connsiteX3" fmla="*/ 2016919 w 4018228"/>
              <a:gd name="connsiteY3" fmla="*/ 0 h 2015331"/>
              <a:gd name="connsiteX4" fmla="*/ 3992862 w 4018228"/>
              <a:gd name="connsiteY4" fmla="*/ 1609172 h 2015331"/>
              <a:gd name="connsiteX5" fmla="*/ 4018228 w 4018228"/>
              <a:gd name="connsiteY5" fmla="*/ 1860602 h 2015331"/>
              <a:gd name="connsiteX6" fmla="*/ 15610 w 4018228"/>
              <a:gd name="connsiteY6" fmla="*/ 1860602 h 2015331"/>
              <a:gd name="connsiteX7" fmla="*/ 40977 w 4018228"/>
              <a:gd name="connsiteY7" fmla="*/ 1609172 h 2015331"/>
              <a:gd name="connsiteX8" fmla="*/ 2016919 w 4018228"/>
              <a:gd name="connsiteY8" fmla="*/ 0 h 2015331"/>
              <a:gd name="connsiteX0" fmla="*/ 2001309 w 4002618"/>
              <a:gd name="connsiteY0" fmla="*/ 0 h 1860602"/>
              <a:gd name="connsiteX1" fmla="*/ 3977252 w 4002618"/>
              <a:gd name="connsiteY1" fmla="*/ 1609172 h 1860602"/>
              <a:gd name="connsiteX2" fmla="*/ 4002618 w 4002618"/>
              <a:gd name="connsiteY2" fmla="*/ 1860602 h 1860602"/>
              <a:gd name="connsiteX3" fmla="*/ 0 w 4002618"/>
              <a:gd name="connsiteY3" fmla="*/ 1860602 h 1860602"/>
              <a:gd name="connsiteX4" fmla="*/ 25367 w 4002618"/>
              <a:gd name="connsiteY4" fmla="*/ 1609172 h 1860602"/>
              <a:gd name="connsiteX5" fmla="*/ 2001309 w 4002618"/>
              <a:gd name="connsiteY5" fmla="*/ 0 h 1860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2618" h="1860602">
                <a:moveTo>
                  <a:pt x="2001309" y="0"/>
                </a:moveTo>
                <a:cubicBezTo>
                  <a:pt x="2975984" y="0"/>
                  <a:pt x="3789182" y="690819"/>
                  <a:pt x="3977252" y="1609172"/>
                </a:cubicBezTo>
                <a:lnTo>
                  <a:pt x="4002618" y="1860602"/>
                </a:lnTo>
                <a:lnTo>
                  <a:pt x="0" y="1860602"/>
                </a:lnTo>
                <a:lnTo>
                  <a:pt x="25367" y="1609172"/>
                </a:lnTo>
                <a:cubicBezTo>
                  <a:pt x="213437" y="690819"/>
                  <a:pt x="1026635" y="0"/>
                  <a:pt x="2001309" y="0"/>
                </a:cubicBezTo>
                <a:close/>
              </a:path>
            </a:pathLst>
          </a:custGeom>
          <a:solidFill>
            <a:srgbClr val="0081E2"/>
          </a:solidFill>
          <a:ln>
            <a:solidFill>
              <a:srgbClr val="0081E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246" name="Freeform 7">
            <a:extLst>
              <a:ext uri="{FF2B5EF4-FFF2-40B4-BE49-F238E27FC236}">
                <a16:creationId xmlns:a16="http://schemas.microsoft.com/office/drawing/2014/main" id="{EBE829CA-2C53-47B6-B997-7E88B48665EB}"/>
              </a:ext>
            </a:extLst>
          </p:cNvPr>
          <p:cNvSpPr>
            <a:spLocks/>
          </p:cNvSpPr>
          <p:nvPr/>
        </p:nvSpPr>
        <p:spPr bwMode="auto">
          <a:xfrm>
            <a:off x="5057775" y="1025125"/>
            <a:ext cx="1700213" cy="1693862"/>
          </a:xfrm>
          <a:custGeom>
            <a:avLst/>
            <a:gdLst>
              <a:gd name="T0" fmla="*/ 305 w 337"/>
              <a:gd name="T1" fmla="*/ 226 h 336"/>
              <a:gd name="T2" fmla="*/ 227 w 337"/>
              <a:gd name="T3" fmla="*/ 32 h 336"/>
              <a:gd name="T4" fmla="*/ 33 w 337"/>
              <a:gd name="T5" fmla="*/ 110 h 336"/>
              <a:gd name="T6" fmla="*/ 110 w 337"/>
              <a:gd name="T7" fmla="*/ 304 h 336"/>
              <a:gd name="T8" fmla="*/ 305 w 337"/>
              <a:gd name="T9" fmla="*/ 22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7" h="336">
                <a:moveTo>
                  <a:pt x="305" y="226"/>
                </a:moveTo>
                <a:cubicBezTo>
                  <a:pt x="337" y="151"/>
                  <a:pt x="302" y="64"/>
                  <a:pt x="227" y="32"/>
                </a:cubicBezTo>
                <a:cubicBezTo>
                  <a:pt x="152" y="0"/>
                  <a:pt x="65" y="35"/>
                  <a:pt x="33" y="110"/>
                </a:cubicBezTo>
                <a:cubicBezTo>
                  <a:pt x="0" y="185"/>
                  <a:pt x="35" y="272"/>
                  <a:pt x="110" y="304"/>
                </a:cubicBezTo>
                <a:cubicBezTo>
                  <a:pt x="186" y="336"/>
                  <a:pt x="273" y="302"/>
                  <a:pt x="305" y="22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81E2"/>
            </a:solidFill>
            <a:prstDash val="sys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7" name="Freeform 8">
            <a:extLst>
              <a:ext uri="{FF2B5EF4-FFF2-40B4-BE49-F238E27FC236}">
                <a16:creationId xmlns:a16="http://schemas.microsoft.com/office/drawing/2014/main" id="{E00CD13D-20C1-4873-99B8-827B1761585C}"/>
              </a:ext>
            </a:extLst>
          </p:cNvPr>
          <p:cNvSpPr>
            <a:spLocks/>
          </p:cNvSpPr>
          <p:nvPr/>
        </p:nvSpPr>
        <p:spPr bwMode="auto">
          <a:xfrm>
            <a:off x="6519863" y="2239562"/>
            <a:ext cx="1700213" cy="1698625"/>
          </a:xfrm>
          <a:custGeom>
            <a:avLst/>
            <a:gdLst>
              <a:gd name="T0" fmla="*/ 250 w 337"/>
              <a:gd name="T1" fmla="*/ 292 h 337"/>
              <a:gd name="T2" fmla="*/ 292 w 337"/>
              <a:gd name="T3" fmla="*/ 87 h 337"/>
              <a:gd name="T4" fmla="*/ 87 w 337"/>
              <a:gd name="T5" fmla="*/ 45 h 337"/>
              <a:gd name="T6" fmla="*/ 45 w 337"/>
              <a:gd name="T7" fmla="*/ 250 h 337"/>
              <a:gd name="T8" fmla="*/ 250 w 337"/>
              <a:gd name="T9" fmla="*/ 292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7" h="337">
                <a:moveTo>
                  <a:pt x="250" y="292"/>
                </a:moveTo>
                <a:cubicBezTo>
                  <a:pt x="318" y="247"/>
                  <a:pt x="337" y="155"/>
                  <a:pt x="292" y="87"/>
                </a:cubicBezTo>
                <a:cubicBezTo>
                  <a:pt x="247" y="19"/>
                  <a:pt x="155" y="0"/>
                  <a:pt x="87" y="45"/>
                </a:cubicBezTo>
                <a:cubicBezTo>
                  <a:pt x="18" y="90"/>
                  <a:pt x="0" y="182"/>
                  <a:pt x="45" y="250"/>
                </a:cubicBezTo>
                <a:cubicBezTo>
                  <a:pt x="90" y="319"/>
                  <a:pt x="182" y="337"/>
                  <a:pt x="250" y="2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E36C09"/>
            </a:solidFill>
            <a:prstDash val="sys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8" name="Freeform 9">
            <a:extLst>
              <a:ext uri="{FF2B5EF4-FFF2-40B4-BE49-F238E27FC236}">
                <a16:creationId xmlns:a16="http://schemas.microsoft.com/office/drawing/2014/main" id="{E7329677-2280-4862-B519-AE67EBD4E237}"/>
              </a:ext>
            </a:extLst>
          </p:cNvPr>
          <p:cNvSpPr>
            <a:spLocks/>
          </p:cNvSpPr>
          <p:nvPr/>
        </p:nvSpPr>
        <p:spPr bwMode="auto">
          <a:xfrm>
            <a:off x="914400" y="2345925"/>
            <a:ext cx="1703388" cy="1703387"/>
          </a:xfrm>
          <a:custGeom>
            <a:avLst/>
            <a:gdLst>
              <a:gd name="T0" fmla="*/ 246 w 338"/>
              <a:gd name="T1" fmla="*/ 43 h 338"/>
              <a:gd name="T2" fmla="*/ 43 w 338"/>
              <a:gd name="T3" fmla="*/ 92 h 338"/>
              <a:gd name="T4" fmla="*/ 93 w 338"/>
              <a:gd name="T5" fmla="*/ 296 h 338"/>
              <a:gd name="T6" fmla="*/ 296 w 338"/>
              <a:gd name="T7" fmla="*/ 246 h 338"/>
              <a:gd name="T8" fmla="*/ 246 w 338"/>
              <a:gd name="T9" fmla="*/ 43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8" h="338">
                <a:moveTo>
                  <a:pt x="246" y="43"/>
                </a:moveTo>
                <a:cubicBezTo>
                  <a:pt x="176" y="0"/>
                  <a:pt x="85" y="23"/>
                  <a:pt x="43" y="92"/>
                </a:cubicBezTo>
                <a:cubicBezTo>
                  <a:pt x="0" y="162"/>
                  <a:pt x="23" y="253"/>
                  <a:pt x="93" y="296"/>
                </a:cubicBezTo>
                <a:cubicBezTo>
                  <a:pt x="162" y="338"/>
                  <a:pt x="253" y="316"/>
                  <a:pt x="296" y="246"/>
                </a:cubicBezTo>
                <a:cubicBezTo>
                  <a:pt x="338" y="176"/>
                  <a:pt x="316" y="85"/>
                  <a:pt x="246" y="4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81E2"/>
            </a:solidFill>
            <a:prstDash val="sys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9" name="Freeform 10">
            <a:extLst>
              <a:ext uri="{FF2B5EF4-FFF2-40B4-BE49-F238E27FC236}">
                <a16:creationId xmlns:a16="http://schemas.microsoft.com/office/drawing/2014/main" id="{86B6D389-5DAA-491B-A5CF-73D1E4DB17CA}"/>
              </a:ext>
            </a:extLst>
          </p:cNvPr>
          <p:cNvSpPr>
            <a:spLocks/>
          </p:cNvSpPr>
          <p:nvPr/>
        </p:nvSpPr>
        <p:spPr bwMode="auto">
          <a:xfrm>
            <a:off x="2330450" y="1075925"/>
            <a:ext cx="1700213" cy="1698625"/>
          </a:xfrm>
          <a:custGeom>
            <a:avLst/>
            <a:gdLst>
              <a:gd name="T0" fmla="*/ 302 w 337"/>
              <a:gd name="T1" fmla="*/ 105 h 337"/>
              <a:gd name="T2" fmla="*/ 105 w 337"/>
              <a:gd name="T3" fmla="*/ 35 h 337"/>
              <a:gd name="T4" fmla="*/ 35 w 337"/>
              <a:gd name="T5" fmla="*/ 232 h 337"/>
              <a:gd name="T6" fmla="*/ 232 w 337"/>
              <a:gd name="T7" fmla="*/ 302 h 337"/>
              <a:gd name="T8" fmla="*/ 302 w 337"/>
              <a:gd name="T9" fmla="*/ 105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7" h="337">
                <a:moveTo>
                  <a:pt x="302" y="105"/>
                </a:moveTo>
                <a:cubicBezTo>
                  <a:pt x="267" y="31"/>
                  <a:pt x="179" y="0"/>
                  <a:pt x="105" y="35"/>
                </a:cubicBezTo>
                <a:cubicBezTo>
                  <a:pt x="31" y="70"/>
                  <a:pt x="0" y="158"/>
                  <a:pt x="35" y="232"/>
                </a:cubicBezTo>
                <a:cubicBezTo>
                  <a:pt x="70" y="306"/>
                  <a:pt x="158" y="337"/>
                  <a:pt x="232" y="302"/>
                </a:cubicBezTo>
                <a:cubicBezTo>
                  <a:pt x="306" y="267"/>
                  <a:pt x="337" y="179"/>
                  <a:pt x="302" y="10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81E2"/>
            </a:solidFill>
            <a:prstDash val="sys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66" name="Text Placeholder 15">
            <a:extLst>
              <a:ext uri="{FF2B5EF4-FFF2-40B4-BE49-F238E27FC236}">
                <a16:creationId xmlns:a16="http://schemas.microsoft.com/office/drawing/2014/main" id="{5EE8B171-1B66-4986-95A9-70C4F8197389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792254" y="3317394"/>
            <a:ext cx="3654744" cy="5889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267" name="Text Placeholder 15">
            <a:extLst>
              <a:ext uri="{FF2B5EF4-FFF2-40B4-BE49-F238E27FC236}">
                <a16:creationId xmlns:a16="http://schemas.microsoft.com/office/drawing/2014/main" id="{C3425659-8C71-4D77-937F-88E066E58556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792254" y="3914563"/>
            <a:ext cx="3654744" cy="34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270" name="Text Placeholder 2">
            <a:extLst>
              <a:ext uri="{FF2B5EF4-FFF2-40B4-BE49-F238E27FC236}">
                <a16:creationId xmlns:a16="http://schemas.microsoft.com/office/drawing/2014/main" id="{ADE181BF-EDAB-4C1B-981D-45F2A69793A0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145126" y="2735210"/>
            <a:ext cx="1215486" cy="22666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71" name="Text Placeholder 2">
            <a:extLst>
              <a:ext uri="{FF2B5EF4-FFF2-40B4-BE49-F238E27FC236}">
                <a16:creationId xmlns:a16="http://schemas.microsoft.com/office/drawing/2014/main" id="{99B4A269-4ED2-414C-B111-1F2A5A09F3BF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145126" y="2950793"/>
            <a:ext cx="1215486" cy="98739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72" name="Text Placeholder 2">
            <a:extLst>
              <a:ext uri="{FF2B5EF4-FFF2-40B4-BE49-F238E27FC236}">
                <a16:creationId xmlns:a16="http://schemas.microsoft.com/office/drawing/2014/main" id="{7C6C9C2C-D8E1-4CCB-975A-3635E7A72295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2449246" y="1477950"/>
            <a:ext cx="1457592" cy="22666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73" name="Text Placeholder 2">
            <a:extLst>
              <a:ext uri="{FF2B5EF4-FFF2-40B4-BE49-F238E27FC236}">
                <a16:creationId xmlns:a16="http://schemas.microsoft.com/office/drawing/2014/main" id="{74176338-6436-40B6-BEF5-7F2A16A177AE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2449246" y="1693532"/>
            <a:ext cx="1457592" cy="95205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74" name="Text Placeholder 2">
            <a:extLst>
              <a:ext uri="{FF2B5EF4-FFF2-40B4-BE49-F238E27FC236}">
                <a16:creationId xmlns:a16="http://schemas.microsoft.com/office/drawing/2014/main" id="{5AE49157-4541-4C32-997D-10058DF3E68D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5207001" y="1406654"/>
            <a:ext cx="1414462" cy="22666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75" name="Text Placeholder 2">
            <a:extLst>
              <a:ext uri="{FF2B5EF4-FFF2-40B4-BE49-F238E27FC236}">
                <a16:creationId xmlns:a16="http://schemas.microsoft.com/office/drawing/2014/main" id="{91BDDE75-8555-45D8-A314-B23E2B4EB78E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5207001" y="1622237"/>
            <a:ext cx="1414462" cy="102335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76" name="Text Placeholder 2">
            <a:extLst>
              <a:ext uri="{FF2B5EF4-FFF2-40B4-BE49-F238E27FC236}">
                <a16:creationId xmlns:a16="http://schemas.microsoft.com/office/drawing/2014/main" id="{C6D36E85-D462-4B15-82C1-FD9750932DB6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6678719" y="2645588"/>
            <a:ext cx="1404832" cy="22666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77" name="Text Placeholder 2">
            <a:extLst>
              <a:ext uri="{FF2B5EF4-FFF2-40B4-BE49-F238E27FC236}">
                <a16:creationId xmlns:a16="http://schemas.microsoft.com/office/drawing/2014/main" id="{3EAD2115-F30D-424A-B83C-3B821E263DE9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6678719" y="2872252"/>
            <a:ext cx="1404832" cy="9800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063AFC-A9CA-4820-839C-80174DD87DF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377B1725-D814-4747-9856-7D9B9B5D689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C1348A5D-EE9E-4089-AFA2-4C66FC0CEC9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89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1B9624F-ECAE-423D-BA23-041B8A1E16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4766914 h 5143500"/>
              <a:gd name="connsiteX3" fmla="*/ 9144000 w 9144000"/>
              <a:gd name="connsiteY3" fmla="*/ 5143499 h 5143500"/>
              <a:gd name="connsiteX4" fmla="*/ 9144000 w 9144000"/>
              <a:gd name="connsiteY4" fmla="*/ 5143500 h 5143500"/>
              <a:gd name="connsiteX5" fmla="*/ 0 w 9144000"/>
              <a:gd name="connsiteY5" fmla="*/ 5143500 h 5143500"/>
              <a:gd name="connsiteX6" fmla="*/ 0 w 9144000"/>
              <a:gd name="connsiteY6" fmla="*/ 5143499 h 5143500"/>
              <a:gd name="connsiteX7" fmla="*/ 0 w 9144000"/>
              <a:gd name="connsiteY7" fmla="*/ 4766914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4766914"/>
                </a:lnTo>
                <a:lnTo>
                  <a:pt x="9144000" y="5143499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5143499"/>
                </a:lnTo>
                <a:lnTo>
                  <a:pt x="0" y="47669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45673262-53BB-42EF-BFB3-1E4046FC83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8000" y="1963065"/>
            <a:ext cx="8388000" cy="465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>
                    <a:lumMod val="65000"/>
                  </a:schemeClr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04272F01-84D5-45B2-80EB-8C7634F68D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00" y="2690258"/>
            <a:ext cx="8388000" cy="6756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chemeClr val="bg1">
                    <a:lumMod val="65000"/>
                  </a:schemeClr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0483CB9D-A006-4949-A21C-48347F999E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8000" y="3446463"/>
            <a:ext cx="8388000" cy="384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10CCAE-E484-4721-B037-320660F8184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37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30B059C-5755-42B8-97D9-9371AAEDD236}"/>
              </a:ext>
            </a:extLst>
          </p:cNvPr>
          <p:cNvSpPr/>
          <p:nvPr userDrawn="1"/>
        </p:nvSpPr>
        <p:spPr>
          <a:xfrm flipV="1">
            <a:off x="0" y="-2"/>
            <a:ext cx="9144000" cy="2581120"/>
          </a:xfrm>
          <a:prstGeom prst="rect">
            <a:avLst/>
          </a:prstGeom>
          <a:gradFill flip="none" rotWithShape="1">
            <a:gsLst>
              <a:gs pos="0">
                <a:srgbClr val="0081E2">
                  <a:lumMod val="80000"/>
                  <a:lumOff val="20000"/>
                </a:srgbClr>
              </a:gs>
              <a:gs pos="100000">
                <a:srgbClr val="0081E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2AB926E-3834-421A-9C9B-87A2C768039E}"/>
              </a:ext>
            </a:extLst>
          </p:cNvPr>
          <p:cNvGrpSpPr/>
          <p:nvPr/>
        </p:nvGrpSpPr>
        <p:grpSpPr>
          <a:xfrm>
            <a:off x="4554815" y="582344"/>
            <a:ext cx="4150580" cy="3931188"/>
            <a:chOff x="4703763" y="798512"/>
            <a:chExt cx="3694113" cy="34988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9" name="Freeform 5">
              <a:extLst>
                <a:ext uri="{FF2B5EF4-FFF2-40B4-BE49-F238E27FC236}">
                  <a16:creationId xmlns:a16="http://schemas.microsoft.com/office/drawing/2014/main" id="{C85D52BE-7D3B-4B84-8CDC-E2206919C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538" y="798512"/>
              <a:ext cx="1176338" cy="1323975"/>
            </a:xfrm>
            <a:custGeom>
              <a:avLst/>
              <a:gdLst>
                <a:gd name="T0" fmla="*/ 1342 w 1342"/>
                <a:gd name="T1" fmla="*/ 1055 h 1511"/>
                <a:gd name="T2" fmla="*/ 1266 w 1342"/>
                <a:gd name="T3" fmla="*/ 1187 h 1511"/>
                <a:gd name="T4" fmla="*/ 747 w 1342"/>
                <a:gd name="T5" fmla="*/ 1486 h 1511"/>
                <a:gd name="T6" fmla="*/ 595 w 1342"/>
                <a:gd name="T7" fmla="*/ 1486 h 1511"/>
                <a:gd name="T8" fmla="*/ 76 w 1342"/>
                <a:gd name="T9" fmla="*/ 1187 h 1511"/>
                <a:gd name="T10" fmla="*/ 0 w 1342"/>
                <a:gd name="T11" fmla="*/ 1055 h 1511"/>
                <a:gd name="T12" fmla="*/ 0 w 1342"/>
                <a:gd name="T13" fmla="*/ 456 h 1511"/>
                <a:gd name="T14" fmla="*/ 76 w 1342"/>
                <a:gd name="T15" fmla="*/ 324 h 1511"/>
                <a:gd name="T16" fmla="*/ 595 w 1342"/>
                <a:gd name="T17" fmla="*/ 24 h 1511"/>
                <a:gd name="T18" fmla="*/ 747 w 1342"/>
                <a:gd name="T19" fmla="*/ 24 h 1511"/>
                <a:gd name="T20" fmla="*/ 1266 w 1342"/>
                <a:gd name="T21" fmla="*/ 324 h 1511"/>
                <a:gd name="T22" fmla="*/ 1342 w 1342"/>
                <a:gd name="T23" fmla="*/ 456 h 1511"/>
                <a:gd name="T24" fmla="*/ 1342 w 1342"/>
                <a:gd name="T25" fmla="*/ 1055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2" h="1511">
                  <a:moveTo>
                    <a:pt x="1342" y="1055"/>
                  </a:moveTo>
                  <a:cubicBezTo>
                    <a:pt x="1342" y="1103"/>
                    <a:pt x="1308" y="1163"/>
                    <a:pt x="1266" y="1187"/>
                  </a:cubicBezTo>
                  <a:cubicBezTo>
                    <a:pt x="747" y="1486"/>
                    <a:pt x="747" y="1486"/>
                    <a:pt x="747" y="1486"/>
                  </a:cubicBezTo>
                  <a:cubicBezTo>
                    <a:pt x="705" y="1511"/>
                    <a:pt x="637" y="1511"/>
                    <a:pt x="595" y="1486"/>
                  </a:cubicBezTo>
                  <a:cubicBezTo>
                    <a:pt x="76" y="1187"/>
                    <a:pt x="76" y="1187"/>
                    <a:pt x="76" y="1187"/>
                  </a:cubicBezTo>
                  <a:cubicBezTo>
                    <a:pt x="34" y="1163"/>
                    <a:pt x="0" y="1103"/>
                    <a:pt x="0" y="1055"/>
                  </a:cubicBezTo>
                  <a:cubicBezTo>
                    <a:pt x="0" y="456"/>
                    <a:pt x="0" y="456"/>
                    <a:pt x="0" y="456"/>
                  </a:cubicBezTo>
                  <a:cubicBezTo>
                    <a:pt x="0" y="407"/>
                    <a:pt x="34" y="348"/>
                    <a:pt x="76" y="324"/>
                  </a:cubicBezTo>
                  <a:cubicBezTo>
                    <a:pt x="595" y="24"/>
                    <a:pt x="595" y="24"/>
                    <a:pt x="595" y="24"/>
                  </a:cubicBezTo>
                  <a:cubicBezTo>
                    <a:pt x="637" y="0"/>
                    <a:pt x="705" y="0"/>
                    <a:pt x="747" y="24"/>
                  </a:cubicBezTo>
                  <a:cubicBezTo>
                    <a:pt x="1266" y="324"/>
                    <a:pt x="1266" y="324"/>
                    <a:pt x="1266" y="324"/>
                  </a:cubicBezTo>
                  <a:cubicBezTo>
                    <a:pt x="1308" y="348"/>
                    <a:pt x="1342" y="407"/>
                    <a:pt x="1342" y="456"/>
                  </a:cubicBezTo>
                  <a:lnTo>
                    <a:pt x="1342" y="10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0" name="Freeform 6">
              <a:extLst>
                <a:ext uri="{FF2B5EF4-FFF2-40B4-BE49-F238E27FC236}">
                  <a16:creationId xmlns:a16="http://schemas.microsoft.com/office/drawing/2014/main" id="{4602C02B-4D5E-4A1C-A976-B65FBB846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6063" y="798512"/>
              <a:ext cx="1176338" cy="1323975"/>
            </a:xfrm>
            <a:custGeom>
              <a:avLst/>
              <a:gdLst>
                <a:gd name="T0" fmla="*/ 1342 w 1342"/>
                <a:gd name="T1" fmla="*/ 1055 h 1511"/>
                <a:gd name="T2" fmla="*/ 1266 w 1342"/>
                <a:gd name="T3" fmla="*/ 1187 h 1511"/>
                <a:gd name="T4" fmla="*/ 747 w 1342"/>
                <a:gd name="T5" fmla="*/ 1486 h 1511"/>
                <a:gd name="T6" fmla="*/ 595 w 1342"/>
                <a:gd name="T7" fmla="*/ 1486 h 1511"/>
                <a:gd name="T8" fmla="*/ 76 w 1342"/>
                <a:gd name="T9" fmla="*/ 1187 h 1511"/>
                <a:gd name="T10" fmla="*/ 0 w 1342"/>
                <a:gd name="T11" fmla="*/ 1055 h 1511"/>
                <a:gd name="T12" fmla="*/ 0 w 1342"/>
                <a:gd name="T13" fmla="*/ 456 h 1511"/>
                <a:gd name="T14" fmla="*/ 76 w 1342"/>
                <a:gd name="T15" fmla="*/ 324 h 1511"/>
                <a:gd name="T16" fmla="*/ 595 w 1342"/>
                <a:gd name="T17" fmla="*/ 24 h 1511"/>
                <a:gd name="T18" fmla="*/ 747 w 1342"/>
                <a:gd name="T19" fmla="*/ 24 h 1511"/>
                <a:gd name="T20" fmla="*/ 1266 w 1342"/>
                <a:gd name="T21" fmla="*/ 324 h 1511"/>
                <a:gd name="T22" fmla="*/ 1342 w 1342"/>
                <a:gd name="T23" fmla="*/ 456 h 1511"/>
                <a:gd name="T24" fmla="*/ 1342 w 1342"/>
                <a:gd name="T25" fmla="*/ 1055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2" h="1511">
                  <a:moveTo>
                    <a:pt x="1342" y="1055"/>
                  </a:moveTo>
                  <a:cubicBezTo>
                    <a:pt x="1342" y="1103"/>
                    <a:pt x="1308" y="1163"/>
                    <a:pt x="1266" y="1187"/>
                  </a:cubicBezTo>
                  <a:cubicBezTo>
                    <a:pt x="747" y="1486"/>
                    <a:pt x="747" y="1486"/>
                    <a:pt x="747" y="1486"/>
                  </a:cubicBezTo>
                  <a:cubicBezTo>
                    <a:pt x="705" y="1511"/>
                    <a:pt x="637" y="1511"/>
                    <a:pt x="595" y="1486"/>
                  </a:cubicBezTo>
                  <a:cubicBezTo>
                    <a:pt x="76" y="1187"/>
                    <a:pt x="76" y="1187"/>
                    <a:pt x="76" y="1187"/>
                  </a:cubicBezTo>
                  <a:cubicBezTo>
                    <a:pt x="34" y="1163"/>
                    <a:pt x="0" y="1103"/>
                    <a:pt x="0" y="1055"/>
                  </a:cubicBezTo>
                  <a:cubicBezTo>
                    <a:pt x="0" y="456"/>
                    <a:pt x="0" y="456"/>
                    <a:pt x="0" y="456"/>
                  </a:cubicBezTo>
                  <a:cubicBezTo>
                    <a:pt x="0" y="407"/>
                    <a:pt x="34" y="348"/>
                    <a:pt x="76" y="324"/>
                  </a:cubicBezTo>
                  <a:cubicBezTo>
                    <a:pt x="595" y="24"/>
                    <a:pt x="595" y="24"/>
                    <a:pt x="595" y="24"/>
                  </a:cubicBezTo>
                  <a:cubicBezTo>
                    <a:pt x="637" y="0"/>
                    <a:pt x="705" y="0"/>
                    <a:pt x="747" y="24"/>
                  </a:cubicBezTo>
                  <a:cubicBezTo>
                    <a:pt x="1266" y="324"/>
                    <a:pt x="1266" y="324"/>
                    <a:pt x="1266" y="324"/>
                  </a:cubicBezTo>
                  <a:cubicBezTo>
                    <a:pt x="1308" y="348"/>
                    <a:pt x="1342" y="407"/>
                    <a:pt x="1342" y="456"/>
                  </a:cubicBezTo>
                  <a:lnTo>
                    <a:pt x="1342" y="10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1" name="Freeform 7">
              <a:extLst>
                <a:ext uri="{FF2B5EF4-FFF2-40B4-BE49-F238E27FC236}">
                  <a16:creationId xmlns:a16="http://schemas.microsoft.com/office/drawing/2014/main" id="{AFB63B4E-F23D-4C2F-A7CF-F0BD3C587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538" y="2973388"/>
              <a:ext cx="1176338" cy="1323975"/>
            </a:xfrm>
            <a:custGeom>
              <a:avLst/>
              <a:gdLst>
                <a:gd name="T0" fmla="*/ 1342 w 1342"/>
                <a:gd name="T1" fmla="*/ 1055 h 1511"/>
                <a:gd name="T2" fmla="*/ 1266 w 1342"/>
                <a:gd name="T3" fmla="*/ 1187 h 1511"/>
                <a:gd name="T4" fmla="*/ 747 w 1342"/>
                <a:gd name="T5" fmla="*/ 1486 h 1511"/>
                <a:gd name="T6" fmla="*/ 595 w 1342"/>
                <a:gd name="T7" fmla="*/ 1486 h 1511"/>
                <a:gd name="T8" fmla="*/ 76 w 1342"/>
                <a:gd name="T9" fmla="*/ 1187 h 1511"/>
                <a:gd name="T10" fmla="*/ 0 w 1342"/>
                <a:gd name="T11" fmla="*/ 1055 h 1511"/>
                <a:gd name="T12" fmla="*/ 0 w 1342"/>
                <a:gd name="T13" fmla="*/ 456 h 1511"/>
                <a:gd name="T14" fmla="*/ 76 w 1342"/>
                <a:gd name="T15" fmla="*/ 324 h 1511"/>
                <a:gd name="T16" fmla="*/ 595 w 1342"/>
                <a:gd name="T17" fmla="*/ 24 h 1511"/>
                <a:gd name="T18" fmla="*/ 747 w 1342"/>
                <a:gd name="T19" fmla="*/ 24 h 1511"/>
                <a:gd name="T20" fmla="*/ 1266 w 1342"/>
                <a:gd name="T21" fmla="*/ 324 h 1511"/>
                <a:gd name="T22" fmla="*/ 1342 w 1342"/>
                <a:gd name="T23" fmla="*/ 456 h 1511"/>
                <a:gd name="T24" fmla="*/ 1342 w 1342"/>
                <a:gd name="T25" fmla="*/ 1055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2" h="1511">
                  <a:moveTo>
                    <a:pt x="1342" y="1055"/>
                  </a:moveTo>
                  <a:cubicBezTo>
                    <a:pt x="1342" y="1103"/>
                    <a:pt x="1308" y="1163"/>
                    <a:pt x="1266" y="1187"/>
                  </a:cubicBezTo>
                  <a:cubicBezTo>
                    <a:pt x="747" y="1486"/>
                    <a:pt x="747" y="1486"/>
                    <a:pt x="747" y="1486"/>
                  </a:cubicBezTo>
                  <a:cubicBezTo>
                    <a:pt x="705" y="1511"/>
                    <a:pt x="637" y="1511"/>
                    <a:pt x="595" y="1486"/>
                  </a:cubicBezTo>
                  <a:cubicBezTo>
                    <a:pt x="76" y="1187"/>
                    <a:pt x="76" y="1187"/>
                    <a:pt x="76" y="1187"/>
                  </a:cubicBezTo>
                  <a:cubicBezTo>
                    <a:pt x="34" y="1163"/>
                    <a:pt x="0" y="1103"/>
                    <a:pt x="0" y="1055"/>
                  </a:cubicBezTo>
                  <a:cubicBezTo>
                    <a:pt x="0" y="456"/>
                    <a:pt x="0" y="456"/>
                    <a:pt x="0" y="456"/>
                  </a:cubicBezTo>
                  <a:cubicBezTo>
                    <a:pt x="0" y="408"/>
                    <a:pt x="34" y="348"/>
                    <a:pt x="76" y="324"/>
                  </a:cubicBezTo>
                  <a:cubicBezTo>
                    <a:pt x="595" y="24"/>
                    <a:pt x="595" y="24"/>
                    <a:pt x="595" y="24"/>
                  </a:cubicBezTo>
                  <a:cubicBezTo>
                    <a:pt x="637" y="0"/>
                    <a:pt x="705" y="0"/>
                    <a:pt x="747" y="24"/>
                  </a:cubicBezTo>
                  <a:cubicBezTo>
                    <a:pt x="1266" y="324"/>
                    <a:pt x="1266" y="324"/>
                    <a:pt x="1266" y="324"/>
                  </a:cubicBezTo>
                  <a:cubicBezTo>
                    <a:pt x="1308" y="348"/>
                    <a:pt x="1342" y="408"/>
                    <a:pt x="1342" y="456"/>
                  </a:cubicBezTo>
                  <a:lnTo>
                    <a:pt x="1342" y="10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" name="Freeform 8">
              <a:extLst>
                <a:ext uri="{FF2B5EF4-FFF2-40B4-BE49-F238E27FC236}">
                  <a16:creationId xmlns:a16="http://schemas.microsoft.com/office/drawing/2014/main" id="{6499BF05-51E5-44D6-9CDA-512CA333D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6063" y="2973388"/>
              <a:ext cx="1176338" cy="1323975"/>
            </a:xfrm>
            <a:custGeom>
              <a:avLst/>
              <a:gdLst>
                <a:gd name="T0" fmla="*/ 1342 w 1342"/>
                <a:gd name="T1" fmla="*/ 1055 h 1511"/>
                <a:gd name="T2" fmla="*/ 1266 w 1342"/>
                <a:gd name="T3" fmla="*/ 1187 h 1511"/>
                <a:gd name="T4" fmla="*/ 747 w 1342"/>
                <a:gd name="T5" fmla="*/ 1486 h 1511"/>
                <a:gd name="T6" fmla="*/ 595 w 1342"/>
                <a:gd name="T7" fmla="*/ 1486 h 1511"/>
                <a:gd name="T8" fmla="*/ 76 w 1342"/>
                <a:gd name="T9" fmla="*/ 1187 h 1511"/>
                <a:gd name="T10" fmla="*/ 0 w 1342"/>
                <a:gd name="T11" fmla="*/ 1055 h 1511"/>
                <a:gd name="T12" fmla="*/ 0 w 1342"/>
                <a:gd name="T13" fmla="*/ 456 h 1511"/>
                <a:gd name="T14" fmla="*/ 76 w 1342"/>
                <a:gd name="T15" fmla="*/ 324 h 1511"/>
                <a:gd name="T16" fmla="*/ 595 w 1342"/>
                <a:gd name="T17" fmla="*/ 24 h 1511"/>
                <a:gd name="T18" fmla="*/ 747 w 1342"/>
                <a:gd name="T19" fmla="*/ 24 h 1511"/>
                <a:gd name="T20" fmla="*/ 1266 w 1342"/>
                <a:gd name="T21" fmla="*/ 324 h 1511"/>
                <a:gd name="T22" fmla="*/ 1342 w 1342"/>
                <a:gd name="T23" fmla="*/ 456 h 1511"/>
                <a:gd name="T24" fmla="*/ 1342 w 1342"/>
                <a:gd name="T25" fmla="*/ 1055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2" h="1511">
                  <a:moveTo>
                    <a:pt x="1342" y="1055"/>
                  </a:moveTo>
                  <a:cubicBezTo>
                    <a:pt x="1342" y="1103"/>
                    <a:pt x="1308" y="1163"/>
                    <a:pt x="1266" y="1187"/>
                  </a:cubicBezTo>
                  <a:cubicBezTo>
                    <a:pt x="747" y="1486"/>
                    <a:pt x="747" y="1486"/>
                    <a:pt x="747" y="1486"/>
                  </a:cubicBezTo>
                  <a:cubicBezTo>
                    <a:pt x="705" y="1511"/>
                    <a:pt x="637" y="1511"/>
                    <a:pt x="595" y="1486"/>
                  </a:cubicBezTo>
                  <a:cubicBezTo>
                    <a:pt x="76" y="1187"/>
                    <a:pt x="76" y="1187"/>
                    <a:pt x="76" y="1187"/>
                  </a:cubicBezTo>
                  <a:cubicBezTo>
                    <a:pt x="34" y="1163"/>
                    <a:pt x="0" y="1103"/>
                    <a:pt x="0" y="1055"/>
                  </a:cubicBezTo>
                  <a:cubicBezTo>
                    <a:pt x="0" y="456"/>
                    <a:pt x="0" y="456"/>
                    <a:pt x="0" y="456"/>
                  </a:cubicBezTo>
                  <a:cubicBezTo>
                    <a:pt x="0" y="408"/>
                    <a:pt x="34" y="348"/>
                    <a:pt x="76" y="324"/>
                  </a:cubicBezTo>
                  <a:cubicBezTo>
                    <a:pt x="595" y="24"/>
                    <a:pt x="595" y="24"/>
                    <a:pt x="595" y="24"/>
                  </a:cubicBezTo>
                  <a:cubicBezTo>
                    <a:pt x="637" y="0"/>
                    <a:pt x="705" y="0"/>
                    <a:pt x="747" y="24"/>
                  </a:cubicBezTo>
                  <a:cubicBezTo>
                    <a:pt x="1266" y="324"/>
                    <a:pt x="1266" y="324"/>
                    <a:pt x="1266" y="324"/>
                  </a:cubicBezTo>
                  <a:cubicBezTo>
                    <a:pt x="1308" y="348"/>
                    <a:pt x="1342" y="408"/>
                    <a:pt x="1342" y="456"/>
                  </a:cubicBezTo>
                  <a:lnTo>
                    <a:pt x="1342" y="10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3" name="Freeform 9">
              <a:extLst>
                <a:ext uri="{FF2B5EF4-FFF2-40B4-BE49-F238E27FC236}">
                  <a16:creationId xmlns:a16="http://schemas.microsoft.com/office/drawing/2014/main" id="{E7E7A17D-9559-4C40-B4DE-13ED3A52B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9951" y="1881188"/>
              <a:ext cx="1177925" cy="1323975"/>
            </a:xfrm>
            <a:custGeom>
              <a:avLst/>
              <a:gdLst>
                <a:gd name="T0" fmla="*/ 1342 w 1342"/>
                <a:gd name="T1" fmla="*/ 1055 h 1510"/>
                <a:gd name="T2" fmla="*/ 1266 w 1342"/>
                <a:gd name="T3" fmla="*/ 1187 h 1510"/>
                <a:gd name="T4" fmla="*/ 747 w 1342"/>
                <a:gd name="T5" fmla="*/ 1486 h 1510"/>
                <a:gd name="T6" fmla="*/ 595 w 1342"/>
                <a:gd name="T7" fmla="*/ 1486 h 1510"/>
                <a:gd name="T8" fmla="*/ 76 w 1342"/>
                <a:gd name="T9" fmla="*/ 1187 h 1510"/>
                <a:gd name="T10" fmla="*/ 0 w 1342"/>
                <a:gd name="T11" fmla="*/ 1055 h 1510"/>
                <a:gd name="T12" fmla="*/ 0 w 1342"/>
                <a:gd name="T13" fmla="*/ 456 h 1510"/>
                <a:gd name="T14" fmla="*/ 76 w 1342"/>
                <a:gd name="T15" fmla="*/ 324 h 1510"/>
                <a:gd name="T16" fmla="*/ 595 w 1342"/>
                <a:gd name="T17" fmla="*/ 24 h 1510"/>
                <a:gd name="T18" fmla="*/ 747 w 1342"/>
                <a:gd name="T19" fmla="*/ 24 h 1510"/>
                <a:gd name="T20" fmla="*/ 1266 w 1342"/>
                <a:gd name="T21" fmla="*/ 324 h 1510"/>
                <a:gd name="T22" fmla="*/ 1342 w 1342"/>
                <a:gd name="T23" fmla="*/ 456 h 1510"/>
                <a:gd name="T24" fmla="*/ 1342 w 1342"/>
                <a:gd name="T25" fmla="*/ 1055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2" h="1510">
                  <a:moveTo>
                    <a:pt x="1342" y="1055"/>
                  </a:moveTo>
                  <a:cubicBezTo>
                    <a:pt x="1342" y="1103"/>
                    <a:pt x="1308" y="1162"/>
                    <a:pt x="1266" y="1187"/>
                  </a:cubicBezTo>
                  <a:cubicBezTo>
                    <a:pt x="747" y="1486"/>
                    <a:pt x="747" y="1486"/>
                    <a:pt x="747" y="1486"/>
                  </a:cubicBezTo>
                  <a:cubicBezTo>
                    <a:pt x="705" y="1510"/>
                    <a:pt x="637" y="1510"/>
                    <a:pt x="595" y="1486"/>
                  </a:cubicBezTo>
                  <a:cubicBezTo>
                    <a:pt x="76" y="1187"/>
                    <a:pt x="76" y="1187"/>
                    <a:pt x="76" y="1187"/>
                  </a:cubicBezTo>
                  <a:cubicBezTo>
                    <a:pt x="34" y="1162"/>
                    <a:pt x="0" y="1103"/>
                    <a:pt x="0" y="1055"/>
                  </a:cubicBezTo>
                  <a:cubicBezTo>
                    <a:pt x="0" y="456"/>
                    <a:pt x="0" y="456"/>
                    <a:pt x="0" y="456"/>
                  </a:cubicBezTo>
                  <a:cubicBezTo>
                    <a:pt x="0" y="407"/>
                    <a:pt x="34" y="348"/>
                    <a:pt x="76" y="324"/>
                  </a:cubicBezTo>
                  <a:cubicBezTo>
                    <a:pt x="595" y="24"/>
                    <a:pt x="595" y="24"/>
                    <a:pt x="595" y="24"/>
                  </a:cubicBezTo>
                  <a:cubicBezTo>
                    <a:pt x="637" y="0"/>
                    <a:pt x="705" y="0"/>
                    <a:pt x="747" y="24"/>
                  </a:cubicBezTo>
                  <a:cubicBezTo>
                    <a:pt x="1266" y="324"/>
                    <a:pt x="1266" y="324"/>
                    <a:pt x="1266" y="324"/>
                  </a:cubicBezTo>
                  <a:cubicBezTo>
                    <a:pt x="1308" y="348"/>
                    <a:pt x="1342" y="407"/>
                    <a:pt x="1342" y="456"/>
                  </a:cubicBezTo>
                  <a:lnTo>
                    <a:pt x="1342" y="10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4" name="Freeform 10">
              <a:extLst>
                <a:ext uri="{FF2B5EF4-FFF2-40B4-BE49-F238E27FC236}">
                  <a16:creationId xmlns:a16="http://schemas.microsoft.com/office/drawing/2014/main" id="{84C4813B-2AEE-493B-A62D-06E7AE667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1881188"/>
              <a:ext cx="1176338" cy="1323975"/>
            </a:xfrm>
            <a:custGeom>
              <a:avLst/>
              <a:gdLst>
                <a:gd name="T0" fmla="*/ 1342 w 1342"/>
                <a:gd name="T1" fmla="*/ 1055 h 1510"/>
                <a:gd name="T2" fmla="*/ 1266 w 1342"/>
                <a:gd name="T3" fmla="*/ 1187 h 1510"/>
                <a:gd name="T4" fmla="*/ 747 w 1342"/>
                <a:gd name="T5" fmla="*/ 1486 h 1510"/>
                <a:gd name="T6" fmla="*/ 595 w 1342"/>
                <a:gd name="T7" fmla="*/ 1486 h 1510"/>
                <a:gd name="T8" fmla="*/ 76 w 1342"/>
                <a:gd name="T9" fmla="*/ 1187 h 1510"/>
                <a:gd name="T10" fmla="*/ 0 w 1342"/>
                <a:gd name="T11" fmla="*/ 1055 h 1510"/>
                <a:gd name="T12" fmla="*/ 0 w 1342"/>
                <a:gd name="T13" fmla="*/ 456 h 1510"/>
                <a:gd name="T14" fmla="*/ 76 w 1342"/>
                <a:gd name="T15" fmla="*/ 324 h 1510"/>
                <a:gd name="T16" fmla="*/ 595 w 1342"/>
                <a:gd name="T17" fmla="*/ 24 h 1510"/>
                <a:gd name="T18" fmla="*/ 747 w 1342"/>
                <a:gd name="T19" fmla="*/ 24 h 1510"/>
                <a:gd name="T20" fmla="*/ 1266 w 1342"/>
                <a:gd name="T21" fmla="*/ 324 h 1510"/>
                <a:gd name="T22" fmla="*/ 1342 w 1342"/>
                <a:gd name="T23" fmla="*/ 456 h 1510"/>
                <a:gd name="T24" fmla="*/ 1342 w 1342"/>
                <a:gd name="T25" fmla="*/ 1055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2" h="1510">
                  <a:moveTo>
                    <a:pt x="1342" y="1055"/>
                  </a:moveTo>
                  <a:cubicBezTo>
                    <a:pt x="1342" y="1103"/>
                    <a:pt x="1308" y="1162"/>
                    <a:pt x="1266" y="1187"/>
                  </a:cubicBezTo>
                  <a:cubicBezTo>
                    <a:pt x="747" y="1486"/>
                    <a:pt x="747" y="1486"/>
                    <a:pt x="747" y="1486"/>
                  </a:cubicBezTo>
                  <a:cubicBezTo>
                    <a:pt x="705" y="1510"/>
                    <a:pt x="637" y="1510"/>
                    <a:pt x="595" y="1486"/>
                  </a:cubicBezTo>
                  <a:cubicBezTo>
                    <a:pt x="76" y="1187"/>
                    <a:pt x="76" y="1187"/>
                    <a:pt x="76" y="1187"/>
                  </a:cubicBezTo>
                  <a:cubicBezTo>
                    <a:pt x="34" y="1162"/>
                    <a:pt x="0" y="1103"/>
                    <a:pt x="0" y="1055"/>
                  </a:cubicBezTo>
                  <a:cubicBezTo>
                    <a:pt x="0" y="456"/>
                    <a:pt x="0" y="456"/>
                    <a:pt x="0" y="456"/>
                  </a:cubicBezTo>
                  <a:cubicBezTo>
                    <a:pt x="0" y="407"/>
                    <a:pt x="34" y="348"/>
                    <a:pt x="76" y="324"/>
                  </a:cubicBezTo>
                  <a:cubicBezTo>
                    <a:pt x="595" y="24"/>
                    <a:pt x="595" y="24"/>
                    <a:pt x="595" y="24"/>
                  </a:cubicBezTo>
                  <a:cubicBezTo>
                    <a:pt x="637" y="0"/>
                    <a:pt x="705" y="0"/>
                    <a:pt x="747" y="24"/>
                  </a:cubicBezTo>
                  <a:cubicBezTo>
                    <a:pt x="1266" y="324"/>
                    <a:pt x="1266" y="324"/>
                    <a:pt x="1266" y="324"/>
                  </a:cubicBezTo>
                  <a:cubicBezTo>
                    <a:pt x="1308" y="348"/>
                    <a:pt x="1342" y="407"/>
                    <a:pt x="1342" y="456"/>
                  </a:cubicBezTo>
                  <a:lnTo>
                    <a:pt x="1342" y="10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5" name="Freeform 11">
              <a:extLst>
                <a:ext uri="{FF2B5EF4-FFF2-40B4-BE49-F238E27FC236}">
                  <a16:creationId xmlns:a16="http://schemas.microsoft.com/office/drawing/2014/main" id="{9A11EE87-632B-4B19-BAD4-79E7510E8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063" y="1881188"/>
              <a:ext cx="1177925" cy="1323975"/>
            </a:xfrm>
            <a:custGeom>
              <a:avLst/>
              <a:gdLst>
                <a:gd name="T0" fmla="*/ 1342 w 1342"/>
                <a:gd name="T1" fmla="*/ 1055 h 1510"/>
                <a:gd name="T2" fmla="*/ 1266 w 1342"/>
                <a:gd name="T3" fmla="*/ 1187 h 1510"/>
                <a:gd name="T4" fmla="*/ 747 w 1342"/>
                <a:gd name="T5" fmla="*/ 1486 h 1510"/>
                <a:gd name="T6" fmla="*/ 595 w 1342"/>
                <a:gd name="T7" fmla="*/ 1486 h 1510"/>
                <a:gd name="T8" fmla="*/ 76 w 1342"/>
                <a:gd name="T9" fmla="*/ 1187 h 1510"/>
                <a:gd name="T10" fmla="*/ 0 w 1342"/>
                <a:gd name="T11" fmla="*/ 1055 h 1510"/>
                <a:gd name="T12" fmla="*/ 0 w 1342"/>
                <a:gd name="T13" fmla="*/ 456 h 1510"/>
                <a:gd name="T14" fmla="*/ 76 w 1342"/>
                <a:gd name="T15" fmla="*/ 324 h 1510"/>
                <a:gd name="T16" fmla="*/ 595 w 1342"/>
                <a:gd name="T17" fmla="*/ 24 h 1510"/>
                <a:gd name="T18" fmla="*/ 747 w 1342"/>
                <a:gd name="T19" fmla="*/ 24 h 1510"/>
                <a:gd name="T20" fmla="*/ 1266 w 1342"/>
                <a:gd name="T21" fmla="*/ 324 h 1510"/>
                <a:gd name="T22" fmla="*/ 1342 w 1342"/>
                <a:gd name="T23" fmla="*/ 456 h 1510"/>
                <a:gd name="T24" fmla="*/ 1342 w 1342"/>
                <a:gd name="T25" fmla="*/ 1055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2" h="1510">
                  <a:moveTo>
                    <a:pt x="1342" y="1055"/>
                  </a:moveTo>
                  <a:cubicBezTo>
                    <a:pt x="1342" y="1103"/>
                    <a:pt x="1308" y="1162"/>
                    <a:pt x="1266" y="1187"/>
                  </a:cubicBezTo>
                  <a:cubicBezTo>
                    <a:pt x="747" y="1486"/>
                    <a:pt x="747" y="1486"/>
                    <a:pt x="747" y="1486"/>
                  </a:cubicBezTo>
                  <a:cubicBezTo>
                    <a:pt x="705" y="1510"/>
                    <a:pt x="637" y="1510"/>
                    <a:pt x="595" y="1486"/>
                  </a:cubicBezTo>
                  <a:cubicBezTo>
                    <a:pt x="76" y="1187"/>
                    <a:pt x="76" y="1187"/>
                    <a:pt x="76" y="1187"/>
                  </a:cubicBezTo>
                  <a:cubicBezTo>
                    <a:pt x="34" y="1162"/>
                    <a:pt x="0" y="1103"/>
                    <a:pt x="0" y="1055"/>
                  </a:cubicBezTo>
                  <a:cubicBezTo>
                    <a:pt x="0" y="456"/>
                    <a:pt x="0" y="456"/>
                    <a:pt x="0" y="456"/>
                  </a:cubicBezTo>
                  <a:cubicBezTo>
                    <a:pt x="0" y="407"/>
                    <a:pt x="34" y="348"/>
                    <a:pt x="76" y="324"/>
                  </a:cubicBezTo>
                  <a:cubicBezTo>
                    <a:pt x="595" y="24"/>
                    <a:pt x="595" y="24"/>
                    <a:pt x="595" y="24"/>
                  </a:cubicBezTo>
                  <a:cubicBezTo>
                    <a:pt x="637" y="0"/>
                    <a:pt x="705" y="0"/>
                    <a:pt x="747" y="24"/>
                  </a:cubicBezTo>
                  <a:cubicBezTo>
                    <a:pt x="1266" y="324"/>
                    <a:pt x="1266" y="324"/>
                    <a:pt x="1266" y="324"/>
                  </a:cubicBezTo>
                  <a:cubicBezTo>
                    <a:pt x="1308" y="348"/>
                    <a:pt x="1342" y="407"/>
                    <a:pt x="1342" y="456"/>
                  </a:cubicBezTo>
                  <a:lnTo>
                    <a:pt x="1342" y="10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CC9632C-A442-4B2F-A5BE-7BCFD363BF40}"/>
              </a:ext>
            </a:extLst>
          </p:cNvPr>
          <p:cNvGrpSpPr/>
          <p:nvPr/>
        </p:nvGrpSpPr>
        <p:grpSpPr>
          <a:xfrm>
            <a:off x="5509486" y="864948"/>
            <a:ext cx="779381" cy="982379"/>
            <a:chOff x="560301" y="3641724"/>
            <a:chExt cx="693667" cy="874341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DDC3A585-2844-4804-A00A-66C223A8A50A}"/>
                </a:ext>
              </a:extLst>
            </p:cNvPr>
            <p:cNvSpPr/>
            <p:nvPr/>
          </p:nvSpPr>
          <p:spPr>
            <a:xfrm>
              <a:off x="560301" y="4132565"/>
              <a:ext cx="693667" cy="3835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100" b="1">
                  <a:solidFill>
                    <a:srgbClr val="0F253F"/>
                  </a:solidFill>
                  <a:latin typeface="Neo Sans Pro" panose="020B0504030504040204" pitchFamily="34" charset="0"/>
                </a:rPr>
                <a:t>Price</a:t>
              </a:r>
            </a:p>
            <a:p>
              <a:pPr algn="ctr"/>
              <a:r>
                <a:rPr lang="pl-PL" sz="1100" b="1">
                  <a:solidFill>
                    <a:srgbClr val="0F253F"/>
                  </a:solidFill>
                  <a:latin typeface="Neo Sans Pro" panose="020B0504030504040204" pitchFamily="34" charset="0"/>
                </a:rPr>
                <a:t>Analyzer</a:t>
              </a: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895BB186-0F94-4731-A602-6BC9443B845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4280" y="3641724"/>
              <a:ext cx="485708" cy="468000"/>
              <a:chOff x="755650" y="3641725"/>
              <a:chExt cx="304800" cy="293687"/>
            </a:xfrm>
          </p:grpSpPr>
          <p:sp>
            <p:nvSpPr>
              <p:cNvPr id="86" name="Freeform 6">
                <a:extLst>
                  <a:ext uri="{FF2B5EF4-FFF2-40B4-BE49-F238E27FC236}">
                    <a16:creationId xmlns:a16="http://schemas.microsoft.com/office/drawing/2014/main" id="{C3E1B557-3DED-4385-B74F-60E20B06B2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5650" y="3644900"/>
                <a:ext cx="252412" cy="290512"/>
              </a:xfrm>
              <a:custGeom>
                <a:avLst/>
                <a:gdLst>
                  <a:gd name="T0" fmla="*/ 78 w 159"/>
                  <a:gd name="T1" fmla="*/ 8 h 183"/>
                  <a:gd name="T2" fmla="*/ 67 w 159"/>
                  <a:gd name="T3" fmla="*/ 11 h 183"/>
                  <a:gd name="T4" fmla="*/ 58 w 159"/>
                  <a:gd name="T5" fmla="*/ 15 h 183"/>
                  <a:gd name="T6" fmla="*/ 49 w 159"/>
                  <a:gd name="T7" fmla="*/ 19 h 183"/>
                  <a:gd name="T8" fmla="*/ 41 w 159"/>
                  <a:gd name="T9" fmla="*/ 26 h 183"/>
                  <a:gd name="T10" fmla="*/ 33 w 159"/>
                  <a:gd name="T11" fmla="*/ 32 h 183"/>
                  <a:gd name="T12" fmla="*/ 26 w 159"/>
                  <a:gd name="T13" fmla="*/ 39 h 183"/>
                  <a:gd name="T14" fmla="*/ 20 w 159"/>
                  <a:gd name="T15" fmla="*/ 47 h 183"/>
                  <a:gd name="T16" fmla="*/ 15 w 159"/>
                  <a:gd name="T17" fmla="*/ 56 h 183"/>
                  <a:gd name="T18" fmla="*/ 12 w 159"/>
                  <a:gd name="T19" fmla="*/ 66 h 183"/>
                  <a:gd name="T20" fmla="*/ 9 w 159"/>
                  <a:gd name="T21" fmla="*/ 76 h 183"/>
                  <a:gd name="T22" fmla="*/ 8 w 159"/>
                  <a:gd name="T23" fmla="*/ 87 h 183"/>
                  <a:gd name="T24" fmla="*/ 8 w 159"/>
                  <a:gd name="T25" fmla="*/ 97 h 183"/>
                  <a:gd name="T26" fmla="*/ 9 w 159"/>
                  <a:gd name="T27" fmla="*/ 108 h 183"/>
                  <a:gd name="T28" fmla="*/ 12 w 159"/>
                  <a:gd name="T29" fmla="*/ 118 h 183"/>
                  <a:gd name="T30" fmla="*/ 15 w 159"/>
                  <a:gd name="T31" fmla="*/ 128 h 183"/>
                  <a:gd name="T32" fmla="*/ 21 w 159"/>
                  <a:gd name="T33" fmla="*/ 136 h 183"/>
                  <a:gd name="T34" fmla="*/ 26 w 159"/>
                  <a:gd name="T35" fmla="*/ 144 h 183"/>
                  <a:gd name="T36" fmla="*/ 34 w 159"/>
                  <a:gd name="T37" fmla="*/ 152 h 183"/>
                  <a:gd name="T38" fmla="*/ 41 w 159"/>
                  <a:gd name="T39" fmla="*/ 158 h 183"/>
                  <a:gd name="T40" fmla="*/ 50 w 159"/>
                  <a:gd name="T41" fmla="*/ 164 h 183"/>
                  <a:gd name="T42" fmla="*/ 59 w 159"/>
                  <a:gd name="T43" fmla="*/ 168 h 183"/>
                  <a:gd name="T44" fmla="*/ 69 w 159"/>
                  <a:gd name="T45" fmla="*/ 172 h 183"/>
                  <a:gd name="T46" fmla="*/ 79 w 159"/>
                  <a:gd name="T47" fmla="*/ 174 h 183"/>
                  <a:gd name="T48" fmla="*/ 90 w 159"/>
                  <a:gd name="T49" fmla="*/ 175 h 183"/>
                  <a:gd name="T50" fmla="*/ 100 w 159"/>
                  <a:gd name="T51" fmla="*/ 175 h 183"/>
                  <a:gd name="T52" fmla="*/ 110 w 159"/>
                  <a:gd name="T53" fmla="*/ 173 h 183"/>
                  <a:gd name="T54" fmla="*/ 120 w 159"/>
                  <a:gd name="T55" fmla="*/ 170 h 183"/>
                  <a:gd name="T56" fmla="*/ 129 w 159"/>
                  <a:gd name="T57" fmla="*/ 166 h 183"/>
                  <a:gd name="T58" fmla="*/ 138 w 159"/>
                  <a:gd name="T59" fmla="*/ 161 h 183"/>
                  <a:gd name="T60" fmla="*/ 147 w 159"/>
                  <a:gd name="T61" fmla="*/ 156 h 183"/>
                  <a:gd name="T62" fmla="*/ 153 w 159"/>
                  <a:gd name="T63" fmla="*/ 159 h 183"/>
                  <a:gd name="T64" fmla="*/ 145 w 159"/>
                  <a:gd name="T65" fmla="*/ 166 h 183"/>
                  <a:gd name="T66" fmla="*/ 135 w 159"/>
                  <a:gd name="T67" fmla="*/ 172 h 183"/>
                  <a:gd name="T68" fmla="*/ 125 w 159"/>
                  <a:gd name="T69" fmla="*/ 176 h 183"/>
                  <a:gd name="T70" fmla="*/ 114 w 159"/>
                  <a:gd name="T71" fmla="*/ 180 h 183"/>
                  <a:gd name="T72" fmla="*/ 103 w 159"/>
                  <a:gd name="T73" fmla="*/ 182 h 183"/>
                  <a:gd name="T74" fmla="*/ 91 w 159"/>
                  <a:gd name="T75" fmla="*/ 183 h 183"/>
                  <a:gd name="T76" fmla="*/ 80 w 159"/>
                  <a:gd name="T77" fmla="*/ 182 h 183"/>
                  <a:gd name="T78" fmla="*/ 69 w 159"/>
                  <a:gd name="T79" fmla="*/ 180 h 183"/>
                  <a:gd name="T80" fmla="*/ 58 w 159"/>
                  <a:gd name="T81" fmla="*/ 176 h 183"/>
                  <a:gd name="T82" fmla="*/ 48 w 159"/>
                  <a:gd name="T83" fmla="*/ 172 h 183"/>
                  <a:gd name="T84" fmla="*/ 38 w 159"/>
                  <a:gd name="T85" fmla="*/ 165 h 183"/>
                  <a:gd name="T86" fmla="*/ 30 w 159"/>
                  <a:gd name="T87" fmla="*/ 158 h 183"/>
                  <a:gd name="T88" fmla="*/ 22 w 159"/>
                  <a:gd name="T89" fmla="*/ 151 h 183"/>
                  <a:gd name="T90" fmla="*/ 15 w 159"/>
                  <a:gd name="T91" fmla="*/ 142 h 183"/>
                  <a:gd name="T92" fmla="*/ 10 w 159"/>
                  <a:gd name="T93" fmla="*/ 132 h 183"/>
                  <a:gd name="T94" fmla="*/ 5 w 159"/>
                  <a:gd name="T95" fmla="*/ 122 h 183"/>
                  <a:gd name="T96" fmla="*/ 2 w 159"/>
                  <a:gd name="T97" fmla="*/ 111 h 183"/>
                  <a:gd name="T98" fmla="*/ 0 w 159"/>
                  <a:gd name="T99" fmla="*/ 100 h 183"/>
                  <a:gd name="T100" fmla="*/ 0 w 159"/>
                  <a:gd name="T101" fmla="*/ 89 h 183"/>
                  <a:gd name="T102" fmla="*/ 1 w 159"/>
                  <a:gd name="T103" fmla="*/ 77 h 183"/>
                  <a:gd name="T104" fmla="*/ 4 w 159"/>
                  <a:gd name="T105" fmla="*/ 66 h 183"/>
                  <a:gd name="T106" fmla="*/ 7 w 159"/>
                  <a:gd name="T107" fmla="*/ 55 h 183"/>
                  <a:gd name="T108" fmla="*/ 13 w 159"/>
                  <a:gd name="T109" fmla="*/ 45 h 183"/>
                  <a:gd name="T110" fmla="*/ 19 w 159"/>
                  <a:gd name="T111" fmla="*/ 36 h 183"/>
                  <a:gd name="T112" fmla="*/ 25 w 159"/>
                  <a:gd name="T113" fmla="*/ 28 h 183"/>
                  <a:gd name="T114" fmla="*/ 34 w 159"/>
                  <a:gd name="T115" fmla="*/ 20 h 183"/>
                  <a:gd name="T116" fmla="*/ 43 w 159"/>
                  <a:gd name="T117" fmla="*/ 14 h 183"/>
                  <a:gd name="T118" fmla="*/ 53 w 159"/>
                  <a:gd name="T119" fmla="*/ 8 h 183"/>
                  <a:gd name="T120" fmla="*/ 63 w 159"/>
                  <a:gd name="T121" fmla="*/ 5 h 183"/>
                  <a:gd name="T122" fmla="*/ 74 w 159"/>
                  <a:gd name="T123" fmla="*/ 1 h 183"/>
                  <a:gd name="T124" fmla="*/ 85 w 159"/>
                  <a:gd name="T125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9" h="183">
                    <a:moveTo>
                      <a:pt x="88" y="7"/>
                    </a:moveTo>
                    <a:lnTo>
                      <a:pt x="87" y="7"/>
                    </a:lnTo>
                    <a:lnTo>
                      <a:pt x="87" y="7"/>
                    </a:lnTo>
                    <a:lnTo>
                      <a:pt x="86" y="7"/>
                    </a:lnTo>
                    <a:lnTo>
                      <a:pt x="85" y="7"/>
                    </a:lnTo>
                    <a:lnTo>
                      <a:pt x="85" y="7"/>
                    </a:lnTo>
                    <a:lnTo>
                      <a:pt x="84" y="7"/>
                    </a:lnTo>
                    <a:lnTo>
                      <a:pt x="84" y="7"/>
                    </a:lnTo>
                    <a:lnTo>
                      <a:pt x="83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0" y="8"/>
                    </a:lnTo>
                    <a:lnTo>
                      <a:pt x="79" y="8"/>
                    </a:lnTo>
                    <a:lnTo>
                      <a:pt x="79" y="8"/>
                    </a:lnTo>
                    <a:lnTo>
                      <a:pt x="78" y="8"/>
                    </a:lnTo>
                    <a:lnTo>
                      <a:pt x="78" y="8"/>
                    </a:lnTo>
                    <a:lnTo>
                      <a:pt x="77" y="9"/>
                    </a:lnTo>
                    <a:lnTo>
                      <a:pt x="77" y="9"/>
                    </a:lnTo>
                    <a:lnTo>
                      <a:pt x="76" y="9"/>
                    </a:lnTo>
                    <a:lnTo>
                      <a:pt x="75" y="9"/>
                    </a:lnTo>
                    <a:lnTo>
                      <a:pt x="75" y="9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2" y="10"/>
                    </a:lnTo>
                    <a:lnTo>
                      <a:pt x="72" y="10"/>
                    </a:lnTo>
                    <a:lnTo>
                      <a:pt x="72" y="10"/>
                    </a:lnTo>
                    <a:lnTo>
                      <a:pt x="71" y="10"/>
                    </a:lnTo>
                    <a:lnTo>
                      <a:pt x="71" y="10"/>
                    </a:lnTo>
                    <a:lnTo>
                      <a:pt x="70" y="10"/>
                    </a:lnTo>
                    <a:lnTo>
                      <a:pt x="70" y="10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68" y="11"/>
                    </a:lnTo>
                    <a:lnTo>
                      <a:pt x="67" y="11"/>
                    </a:lnTo>
                    <a:lnTo>
                      <a:pt x="67" y="11"/>
                    </a:lnTo>
                    <a:lnTo>
                      <a:pt x="66" y="11"/>
                    </a:lnTo>
                    <a:lnTo>
                      <a:pt x="66" y="12"/>
                    </a:lnTo>
                    <a:lnTo>
                      <a:pt x="65" y="12"/>
                    </a:lnTo>
                    <a:lnTo>
                      <a:pt x="65" y="1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3" y="13"/>
                    </a:lnTo>
                    <a:lnTo>
                      <a:pt x="63" y="13"/>
                    </a:lnTo>
                    <a:lnTo>
                      <a:pt x="62" y="13"/>
                    </a:lnTo>
                    <a:lnTo>
                      <a:pt x="62" y="13"/>
                    </a:lnTo>
                    <a:lnTo>
                      <a:pt x="62" y="13"/>
                    </a:lnTo>
                    <a:lnTo>
                      <a:pt x="61" y="14"/>
                    </a:lnTo>
                    <a:lnTo>
                      <a:pt x="61" y="14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59" y="14"/>
                    </a:lnTo>
                    <a:lnTo>
                      <a:pt x="59" y="15"/>
                    </a:lnTo>
                    <a:lnTo>
                      <a:pt x="58" y="15"/>
                    </a:lnTo>
                    <a:lnTo>
                      <a:pt x="58" y="15"/>
                    </a:lnTo>
                    <a:lnTo>
                      <a:pt x="57" y="15"/>
                    </a:lnTo>
                    <a:lnTo>
                      <a:pt x="57" y="16"/>
                    </a:lnTo>
                    <a:lnTo>
                      <a:pt x="56" y="16"/>
                    </a:lnTo>
                    <a:lnTo>
                      <a:pt x="56" y="16"/>
                    </a:lnTo>
                    <a:lnTo>
                      <a:pt x="55" y="16"/>
                    </a:lnTo>
                    <a:lnTo>
                      <a:pt x="55" y="16"/>
                    </a:lnTo>
                    <a:lnTo>
                      <a:pt x="54" y="17"/>
                    </a:lnTo>
                    <a:lnTo>
                      <a:pt x="54" y="17"/>
                    </a:lnTo>
                    <a:lnTo>
                      <a:pt x="53" y="17"/>
                    </a:lnTo>
                    <a:lnTo>
                      <a:pt x="53" y="17"/>
                    </a:lnTo>
                    <a:lnTo>
                      <a:pt x="53" y="17"/>
                    </a:lnTo>
                    <a:lnTo>
                      <a:pt x="53" y="17"/>
                    </a:lnTo>
                    <a:lnTo>
                      <a:pt x="52" y="17"/>
                    </a:lnTo>
                    <a:lnTo>
                      <a:pt x="52" y="18"/>
                    </a:lnTo>
                    <a:lnTo>
                      <a:pt x="51" y="18"/>
                    </a:lnTo>
                    <a:lnTo>
                      <a:pt x="51" y="18"/>
                    </a:lnTo>
                    <a:lnTo>
                      <a:pt x="50" y="18"/>
                    </a:lnTo>
                    <a:lnTo>
                      <a:pt x="50" y="19"/>
                    </a:lnTo>
                    <a:lnTo>
                      <a:pt x="49" y="19"/>
                    </a:lnTo>
                    <a:lnTo>
                      <a:pt x="49" y="19"/>
                    </a:lnTo>
                    <a:lnTo>
                      <a:pt x="48" y="20"/>
                    </a:lnTo>
                    <a:lnTo>
                      <a:pt x="48" y="20"/>
                    </a:lnTo>
                    <a:lnTo>
                      <a:pt x="47" y="20"/>
                    </a:lnTo>
                    <a:lnTo>
                      <a:pt x="47" y="20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45" y="22"/>
                    </a:lnTo>
                    <a:lnTo>
                      <a:pt x="45" y="22"/>
                    </a:lnTo>
                    <a:lnTo>
                      <a:pt x="44" y="22"/>
                    </a:lnTo>
                    <a:lnTo>
                      <a:pt x="44" y="23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2" y="24"/>
                    </a:lnTo>
                    <a:lnTo>
                      <a:pt x="42" y="25"/>
                    </a:lnTo>
                    <a:lnTo>
                      <a:pt x="41" y="25"/>
                    </a:lnTo>
                    <a:lnTo>
                      <a:pt x="41" y="25"/>
                    </a:lnTo>
                    <a:lnTo>
                      <a:pt x="41" y="26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8" y="26"/>
                    </a:lnTo>
                    <a:lnTo>
                      <a:pt x="38" y="27"/>
                    </a:lnTo>
                    <a:lnTo>
                      <a:pt x="38" y="27"/>
                    </a:lnTo>
                    <a:lnTo>
                      <a:pt x="37" y="27"/>
                    </a:lnTo>
                    <a:lnTo>
                      <a:pt x="37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5" y="29"/>
                    </a:lnTo>
                    <a:lnTo>
                      <a:pt x="35" y="29"/>
                    </a:lnTo>
                    <a:lnTo>
                      <a:pt x="35" y="30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4" y="31"/>
                    </a:lnTo>
                    <a:lnTo>
                      <a:pt x="34" y="31"/>
                    </a:lnTo>
                    <a:lnTo>
                      <a:pt x="34" y="31"/>
                    </a:lnTo>
                    <a:lnTo>
                      <a:pt x="33" y="32"/>
                    </a:lnTo>
                    <a:lnTo>
                      <a:pt x="33" y="32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31" y="34"/>
                    </a:lnTo>
                    <a:lnTo>
                      <a:pt x="31" y="34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29" y="35"/>
                    </a:lnTo>
                    <a:lnTo>
                      <a:pt x="29" y="35"/>
                    </a:lnTo>
                    <a:lnTo>
                      <a:pt x="29" y="36"/>
                    </a:lnTo>
                    <a:lnTo>
                      <a:pt x="28" y="36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7" y="38"/>
                    </a:lnTo>
                    <a:lnTo>
                      <a:pt x="26" y="38"/>
                    </a:lnTo>
                    <a:lnTo>
                      <a:pt x="26" y="39"/>
                    </a:lnTo>
                    <a:lnTo>
                      <a:pt x="26" y="39"/>
                    </a:lnTo>
                    <a:lnTo>
                      <a:pt x="25" y="40"/>
                    </a:lnTo>
                    <a:lnTo>
                      <a:pt x="25" y="40"/>
                    </a:lnTo>
                    <a:lnTo>
                      <a:pt x="25" y="40"/>
                    </a:lnTo>
                    <a:lnTo>
                      <a:pt x="24" y="41"/>
                    </a:lnTo>
                    <a:lnTo>
                      <a:pt x="24" y="41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43"/>
                    </a:lnTo>
                    <a:lnTo>
                      <a:pt x="24" y="43"/>
                    </a:lnTo>
                    <a:lnTo>
                      <a:pt x="23" y="44"/>
                    </a:lnTo>
                    <a:lnTo>
                      <a:pt x="23" y="44"/>
                    </a:lnTo>
                    <a:lnTo>
                      <a:pt x="23" y="45"/>
                    </a:lnTo>
                    <a:lnTo>
                      <a:pt x="22" y="45"/>
                    </a:lnTo>
                    <a:lnTo>
                      <a:pt x="22" y="45"/>
                    </a:lnTo>
                    <a:lnTo>
                      <a:pt x="22" y="45"/>
                    </a:lnTo>
                    <a:lnTo>
                      <a:pt x="21" y="45"/>
                    </a:lnTo>
                    <a:lnTo>
                      <a:pt x="21" y="46"/>
                    </a:lnTo>
                    <a:lnTo>
                      <a:pt x="21" y="46"/>
                    </a:lnTo>
                    <a:lnTo>
                      <a:pt x="21" y="47"/>
                    </a:lnTo>
                    <a:lnTo>
                      <a:pt x="20" y="47"/>
                    </a:lnTo>
                    <a:lnTo>
                      <a:pt x="20" y="48"/>
                    </a:lnTo>
                    <a:lnTo>
                      <a:pt x="20" y="48"/>
                    </a:lnTo>
                    <a:lnTo>
                      <a:pt x="19" y="49"/>
                    </a:lnTo>
                    <a:lnTo>
                      <a:pt x="19" y="49"/>
                    </a:lnTo>
                    <a:lnTo>
                      <a:pt x="19" y="50"/>
                    </a:lnTo>
                    <a:lnTo>
                      <a:pt x="19" y="50"/>
                    </a:lnTo>
                    <a:lnTo>
                      <a:pt x="18" y="51"/>
                    </a:lnTo>
                    <a:lnTo>
                      <a:pt x="18" y="51"/>
                    </a:lnTo>
                    <a:lnTo>
                      <a:pt x="18" y="52"/>
                    </a:lnTo>
                    <a:lnTo>
                      <a:pt x="18" y="52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7" y="54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5"/>
                    </a:lnTo>
                    <a:lnTo>
                      <a:pt x="15" y="55"/>
                    </a:lnTo>
                    <a:lnTo>
                      <a:pt x="15" y="56"/>
                    </a:lnTo>
                    <a:lnTo>
                      <a:pt x="15" y="56"/>
                    </a:lnTo>
                    <a:lnTo>
                      <a:pt x="15" y="57"/>
                    </a:lnTo>
                    <a:lnTo>
                      <a:pt x="15" y="57"/>
                    </a:lnTo>
                    <a:lnTo>
                      <a:pt x="15" y="58"/>
                    </a:lnTo>
                    <a:lnTo>
                      <a:pt x="15" y="58"/>
                    </a:lnTo>
                    <a:lnTo>
                      <a:pt x="15" y="59"/>
                    </a:lnTo>
                    <a:lnTo>
                      <a:pt x="15" y="59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4" y="61"/>
                    </a:lnTo>
                    <a:lnTo>
                      <a:pt x="14" y="61"/>
                    </a:lnTo>
                    <a:lnTo>
                      <a:pt x="14" y="62"/>
                    </a:lnTo>
                    <a:lnTo>
                      <a:pt x="13" y="62"/>
                    </a:lnTo>
                    <a:lnTo>
                      <a:pt x="13" y="63"/>
                    </a:lnTo>
                    <a:lnTo>
                      <a:pt x="13" y="63"/>
                    </a:lnTo>
                    <a:lnTo>
                      <a:pt x="13" y="63"/>
                    </a:lnTo>
                    <a:lnTo>
                      <a:pt x="13" y="64"/>
                    </a:lnTo>
                    <a:lnTo>
                      <a:pt x="12" y="64"/>
                    </a:lnTo>
                    <a:lnTo>
                      <a:pt x="12" y="65"/>
                    </a:lnTo>
                    <a:lnTo>
                      <a:pt x="12" y="65"/>
                    </a:lnTo>
                    <a:lnTo>
                      <a:pt x="12" y="66"/>
                    </a:lnTo>
                    <a:lnTo>
                      <a:pt x="12" y="66"/>
                    </a:lnTo>
                    <a:lnTo>
                      <a:pt x="12" y="67"/>
                    </a:lnTo>
                    <a:lnTo>
                      <a:pt x="11" y="67"/>
                    </a:lnTo>
                    <a:lnTo>
                      <a:pt x="11" y="68"/>
                    </a:lnTo>
                    <a:lnTo>
                      <a:pt x="11" y="68"/>
                    </a:lnTo>
                    <a:lnTo>
                      <a:pt x="11" y="69"/>
                    </a:lnTo>
                    <a:lnTo>
                      <a:pt x="11" y="70"/>
                    </a:lnTo>
                    <a:lnTo>
                      <a:pt x="11" y="70"/>
                    </a:lnTo>
                    <a:lnTo>
                      <a:pt x="10" y="71"/>
                    </a:lnTo>
                    <a:lnTo>
                      <a:pt x="10" y="71"/>
                    </a:lnTo>
                    <a:lnTo>
                      <a:pt x="10" y="72"/>
                    </a:lnTo>
                    <a:lnTo>
                      <a:pt x="10" y="72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0" y="74"/>
                    </a:lnTo>
                    <a:lnTo>
                      <a:pt x="9" y="74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9" y="76"/>
                    </a:lnTo>
                    <a:lnTo>
                      <a:pt x="9" y="76"/>
                    </a:lnTo>
                    <a:lnTo>
                      <a:pt x="9" y="77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9"/>
                    </a:lnTo>
                    <a:lnTo>
                      <a:pt x="9" y="79"/>
                    </a:lnTo>
                    <a:lnTo>
                      <a:pt x="8" y="80"/>
                    </a:lnTo>
                    <a:lnTo>
                      <a:pt x="8" y="80"/>
                    </a:lnTo>
                    <a:lnTo>
                      <a:pt x="8" y="81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8" y="83"/>
                    </a:lnTo>
                    <a:lnTo>
                      <a:pt x="8" y="84"/>
                    </a:lnTo>
                    <a:lnTo>
                      <a:pt x="8" y="84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6"/>
                    </a:lnTo>
                    <a:lnTo>
                      <a:pt x="8" y="87"/>
                    </a:lnTo>
                    <a:lnTo>
                      <a:pt x="8" y="87"/>
                    </a:lnTo>
                    <a:lnTo>
                      <a:pt x="8" y="88"/>
                    </a:lnTo>
                    <a:lnTo>
                      <a:pt x="8" y="88"/>
                    </a:lnTo>
                    <a:lnTo>
                      <a:pt x="8" y="89"/>
                    </a:lnTo>
                    <a:lnTo>
                      <a:pt x="8" y="89"/>
                    </a:lnTo>
                    <a:lnTo>
                      <a:pt x="8" y="90"/>
                    </a:lnTo>
                    <a:lnTo>
                      <a:pt x="8" y="91"/>
                    </a:lnTo>
                    <a:lnTo>
                      <a:pt x="8" y="91"/>
                    </a:lnTo>
                    <a:lnTo>
                      <a:pt x="8" y="91"/>
                    </a:lnTo>
                    <a:lnTo>
                      <a:pt x="8" y="91"/>
                    </a:lnTo>
                    <a:lnTo>
                      <a:pt x="8" y="92"/>
                    </a:lnTo>
                    <a:lnTo>
                      <a:pt x="8" y="93"/>
                    </a:lnTo>
                    <a:lnTo>
                      <a:pt x="8" y="93"/>
                    </a:lnTo>
                    <a:lnTo>
                      <a:pt x="8" y="94"/>
                    </a:lnTo>
                    <a:lnTo>
                      <a:pt x="8" y="94"/>
                    </a:lnTo>
                    <a:lnTo>
                      <a:pt x="8" y="95"/>
                    </a:lnTo>
                    <a:lnTo>
                      <a:pt x="8" y="96"/>
                    </a:lnTo>
                    <a:lnTo>
                      <a:pt x="8" y="96"/>
                    </a:lnTo>
                    <a:lnTo>
                      <a:pt x="8" y="97"/>
                    </a:lnTo>
                    <a:lnTo>
                      <a:pt x="8" y="97"/>
                    </a:lnTo>
                    <a:lnTo>
                      <a:pt x="8" y="98"/>
                    </a:lnTo>
                    <a:lnTo>
                      <a:pt x="8" y="99"/>
                    </a:lnTo>
                    <a:lnTo>
                      <a:pt x="8" y="99"/>
                    </a:lnTo>
                    <a:lnTo>
                      <a:pt x="8" y="100"/>
                    </a:lnTo>
                    <a:lnTo>
                      <a:pt x="8" y="100"/>
                    </a:lnTo>
                    <a:lnTo>
                      <a:pt x="8" y="100"/>
                    </a:lnTo>
                    <a:lnTo>
                      <a:pt x="8" y="101"/>
                    </a:lnTo>
                    <a:lnTo>
                      <a:pt x="8" y="101"/>
                    </a:lnTo>
                    <a:lnTo>
                      <a:pt x="8" y="102"/>
                    </a:lnTo>
                    <a:lnTo>
                      <a:pt x="8" y="102"/>
                    </a:lnTo>
                    <a:lnTo>
                      <a:pt x="8" y="103"/>
                    </a:lnTo>
                    <a:lnTo>
                      <a:pt x="9" y="103"/>
                    </a:lnTo>
                    <a:lnTo>
                      <a:pt x="9" y="104"/>
                    </a:lnTo>
                    <a:lnTo>
                      <a:pt x="9" y="105"/>
                    </a:lnTo>
                    <a:lnTo>
                      <a:pt x="9" y="105"/>
                    </a:lnTo>
                    <a:lnTo>
                      <a:pt x="9" y="106"/>
                    </a:lnTo>
                    <a:lnTo>
                      <a:pt x="9" y="106"/>
                    </a:lnTo>
                    <a:lnTo>
                      <a:pt x="9" y="107"/>
                    </a:lnTo>
                    <a:lnTo>
                      <a:pt x="9" y="107"/>
                    </a:lnTo>
                    <a:lnTo>
                      <a:pt x="9" y="108"/>
                    </a:lnTo>
                    <a:lnTo>
                      <a:pt x="9" y="109"/>
                    </a:lnTo>
                    <a:lnTo>
                      <a:pt x="10" y="109"/>
                    </a:lnTo>
                    <a:lnTo>
                      <a:pt x="10" y="110"/>
                    </a:lnTo>
                    <a:lnTo>
                      <a:pt x="10" y="110"/>
                    </a:lnTo>
                    <a:lnTo>
                      <a:pt x="10" y="110"/>
                    </a:lnTo>
                    <a:lnTo>
                      <a:pt x="10" y="110"/>
                    </a:lnTo>
                    <a:lnTo>
                      <a:pt x="10" y="111"/>
                    </a:lnTo>
                    <a:lnTo>
                      <a:pt x="10" y="112"/>
                    </a:lnTo>
                    <a:lnTo>
                      <a:pt x="10" y="112"/>
                    </a:lnTo>
                    <a:lnTo>
                      <a:pt x="11" y="113"/>
                    </a:lnTo>
                    <a:lnTo>
                      <a:pt x="11" y="113"/>
                    </a:lnTo>
                    <a:lnTo>
                      <a:pt x="11" y="114"/>
                    </a:lnTo>
                    <a:lnTo>
                      <a:pt x="11" y="114"/>
                    </a:lnTo>
                    <a:lnTo>
                      <a:pt x="11" y="115"/>
                    </a:lnTo>
                    <a:lnTo>
                      <a:pt x="11" y="115"/>
                    </a:lnTo>
                    <a:lnTo>
                      <a:pt x="12" y="116"/>
                    </a:lnTo>
                    <a:lnTo>
                      <a:pt x="12" y="116"/>
                    </a:lnTo>
                    <a:lnTo>
                      <a:pt x="12" y="117"/>
                    </a:lnTo>
                    <a:lnTo>
                      <a:pt x="12" y="118"/>
                    </a:lnTo>
                    <a:lnTo>
                      <a:pt x="12" y="118"/>
                    </a:lnTo>
                    <a:lnTo>
                      <a:pt x="12" y="119"/>
                    </a:lnTo>
                    <a:lnTo>
                      <a:pt x="13" y="119"/>
                    </a:lnTo>
                    <a:lnTo>
                      <a:pt x="13" y="119"/>
                    </a:lnTo>
                    <a:lnTo>
                      <a:pt x="13" y="119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4" y="121"/>
                    </a:lnTo>
                    <a:lnTo>
                      <a:pt x="14" y="121"/>
                    </a:lnTo>
                    <a:lnTo>
                      <a:pt x="14" y="122"/>
                    </a:lnTo>
                    <a:lnTo>
                      <a:pt x="14" y="122"/>
                    </a:lnTo>
                    <a:lnTo>
                      <a:pt x="14" y="123"/>
                    </a:lnTo>
                    <a:lnTo>
                      <a:pt x="15" y="123"/>
                    </a:lnTo>
                    <a:lnTo>
                      <a:pt x="15" y="124"/>
                    </a:lnTo>
                    <a:lnTo>
                      <a:pt x="15" y="125"/>
                    </a:lnTo>
                    <a:lnTo>
                      <a:pt x="15" y="125"/>
                    </a:lnTo>
                    <a:lnTo>
                      <a:pt x="15" y="126"/>
                    </a:lnTo>
                    <a:lnTo>
                      <a:pt x="15" y="126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8"/>
                    </a:lnTo>
                    <a:lnTo>
                      <a:pt x="16" y="128"/>
                    </a:lnTo>
                    <a:lnTo>
                      <a:pt x="16" y="128"/>
                    </a:lnTo>
                    <a:lnTo>
                      <a:pt x="16" y="128"/>
                    </a:lnTo>
                    <a:lnTo>
                      <a:pt x="16" y="129"/>
                    </a:lnTo>
                    <a:lnTo>
                      <a:pt x="17" y="129"/>
                    </a:lnTo>
                    <a:lnTo>
                      <a:pt x="17" y="130"/>
                    </a:lnTo>
                    <a:lnTo>
                      <a:pt x="17" y="130"/>
                    </a:lnTo>
                    <a:lnTo>
                      <a:pt x="18" y="131"/>
                    </a:lnTo>
                    <a:lnTo>
                      <a:pt x="18" y="131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0" y="135"/>
                    </a:lnTo>
                    <a:lnTo>
                      <a:pt x="20" y="135"/>
                    </a:lnTo>
                    <a:lnTo>
                      <a:pt x="20" y="135"/>
                    </a:lnTo>
                    <a:lnTo>
                      <a:pt x="21" y="136"/>
                    </a:lnTo>
                    <a:lnTo>
                      <a:pt x="21" y="136"/>
                    </a:lnTo>
                    <a:lnTo>
                      <a:pt x="21" y="137"/>
                    </a:lnTo>
                    <a:lnTo>
                      <a:pt x="22" y="137"/>
                    </a:lnTo>
                    <a:lnTo>
                      <a:pt x="22" y="138"/>
                    </a:lnTo>
                    <a:lnTo>
                      <a:pt x="22" y="138"/>
                    </a:lnTo>
                    <a:lnTo>
                      <a:pt x="22" y="138"/>
                    </a:lnTo>
                    <a:lnTo>
                      <a:pt x="23" y="138"/>
                    </a:lnTo>
                    <a:lnTo>
                      <a:pt x="23" y="139"/>
                    </a:lnTo>
                    <a:lnTo>
                      <a:pt x="23" y="139"/>
                    </a:lnTo>
                    <a:lnTo>
                      <a:pt x="24" y="140"/>
                    </a:lnTo>
                    <a:lnTo>
                      <a:pt x="24" y="140"/>
                    </a:lnTo>
                    <a:lnTo>
                      <a:pt x="24" y="140"/>
                    </a:lnTo>
                    <a:lnTo>
                      <a:pt x="24" y="141"/>
                    </a:lnTo>
                    <a:lnTo>
                      <a:pt x="24" y="141"/>
                    </a:lnTo>
                    <a:lnTo>
                      <a:pt x="24" y="142"/>
                    </a:lnTo>
                    <a:lnTo>
                      <a:pt x="25" y="142"/>
                    </a:lnTo>
                    <a:lnTo>
                      <a:pt x="25" y="143"/>
                    </a:lnTo>
                    <a:lnTo>
                      <a:pt x="25" y="143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7" y="145"/>
                    </a:lnTo>
                    <a:lnTo>
                      <a:pt x="27" y="145"/>
                    </a:lnTo>
                    <a:lnTo>
                      <a:pt x="28" y="146"/>
                    </a:lnTo>
                    <a:lnTo>
                      <a:pt x="28" y="146"/>
                    </a:lnTo>
                    <a:lnTo>
                      <a:pt x="28" y="147"/>
                    </a:lnTo>
                    <a:lnTo>
                      <a:pt x="29" y="147"/>
                    </a:lnTo>
                    <a:lnTo>
                      <a:pt x="29" y="147"/>
                    </a:lnTo>
                    <a:lnTo>
                      <a:pt x="29" y="147"/>
                    </a:lnTo>
                    <a:lnTo>
                      <a:pt x="30" y="147"/>
                    </a:lnTo>
                    <a:lnTo>
                      <a:pt x="30" y="148"/>
                    </a:lnTo>
                    <a:lnTo>
                      <a:pt x="30" y="148"/>
                    </a:lnTo>
                    <a:lnTo>
                      <a:pt x="31" y="148"/>
                    </a:lnTo>
                    <a:lnTo>
                      <a:pt x="31" y="149"/>
                    </a:lnTo>
                    <a:lnTo>
                      <a:pt x="32" y="149"/>
                    </a:lnTo>
                    <a:lnTo>
                      <a:pt x="32" y="150"/>
                    </a:lnTo>
                    <a:lnTo>
                      <a:pt x="32" y="150"/>
                    </a:lnTo>
                    <a:lnTo>
                      <a:pt x="33" y="150"/>
                    </a:lnTo>
                    <a:lnTo>
                      <a:pt x="33" y="151"/>
                    </a:lnTo>
                    <a:lnTo>
                      <a:pt x="34" y="151"/>
                    </a:lnTo>
                    <a:lnTo>
                      <a:pt x="34" y="152"/>
                    </a:lnTo>
                    <a:lnTo>
                      <a:pt x="34" y="152"/>
                    </a:lnTo>
                    <a:lnTo>
                      <a:pt x="34" y="152"/>
                    </a:lnTo>
                    <a:lnTo>
                      <a:pt x="34" y="153"/>
                    </a:lnTo>
                    <a:lnTo>
                      <a:pt x="35" y="153"/>
                    </a:lnTo>
                    <a:lnTo>
                      <a:pt x="35" y="154"/>
                    </a:lnTo>
                    <a:lnTo>
                      <a:pt x="35" y="154"/>
                    </a:lnTo>
                    <a:lnTo>
                      <a:pt x="36" y="154"/>
                    </a:lnTo>
                    <a:lnTo>
                      <a:pt x="36" y="155"/>
                    </a:lnTo>
                    <a:lnTo>
                      <a:pt x="37" y="155"/>
                    </a:lnTo>
                    <a:lnTo>
                      <a:pt x="37" y="155"/>
                    </a:lnTo>
                    <a:lnTo>
                      <a:pt x="38" y="156"/>
                    </a:lnTo>
                    <a:lnTo>
                      <a:pt x="38" y="156"/>
                    </a:lnTo>
                    <a:lnTo>
                      <a:pt x="38" y="156"/>
                    </a:lnTo>
                    <a:lnTo>
                      <a:pt x="39" y="156"/>
                    </a:lnTo>
                    <a:lnTo>
                      <a:pt x="39" y="156"/>
                    </a:lnTo>
                    <a:lnTo>
                      <a:pt x="40" y="157"/>
                    </a:lnTo>
                    <a:lnTo>
                      <a:pt x="40" y="157"/>
                    </a:lnTo>
                    <a:lnTo>
                      <a:pt x="41" y="157"/>
                    </a:lnTo>
                    <a:lnTo>
                      <a:pt x="41" y="158"/>
                    </a:lnTo>
                    <a:lnTo>
                      <a:pt x="41" y="158"/>
                    </a:lnTo>
                    <a:lnTo>
                      <a:pt x="42" y="158"/>
                    </a:lnTo>
                    <a:lnTo>
                      <a:pt x="42" y="159"/>
                    </a:lnTo>
                    <a:lnTo>
                      <a:pt x="43" y="159"/>
                    </a:lnTo>
                    <a:lnTo>
                      <a:pt x="43" y="159"/>
                    </a:lnTo>
                    <a:lnTo>
                      <a:pt x="43" y="160"/>
                    </a:lnTo>
                    <a:lnTo>
                      <a:pt x="43" y="160"/>
                    </a:lnTo>
                    <a:lnTo>
                      <a:pt x="44" y="160"/>
                    </a:lnTo>
                    <a:lnTo>
                      <a:pt x="44" y="160"/>
                    </a:lnTo>
                    <a:lnTo>
                      <a:pt x="45" y="161"/>
                    </a:lnTo>
                    <a:lnTo>
                      <a:pt x="45" y="161"/>
                    </a:lnTo>
                    <a:lnTo>
                      <a:pt x="46" y="161"/>
                    </a:lnTo>
                    <a:lnTo>
                      <a:pt x="46" y="162"/>
                    </a:lnTo>
                    <a:lnTo>
                      <a:pt x="46" y="162"/>
                    </a:lnTo>
                    <a:lnTo>
                      <a:pt x="47" y="162"/>
                    </a:lnTo>
                    <a:lnTo>
                      <a:pt x="47" y="163"/>
                    </a:lnTo>
                    <a:lnTo>
                      <a:pt x="48" y="163"/>
                    </a:lnTo>
                    <a:lnTo>
                      <a:pt x="48" y="163"/>
                    </a:lnTo>
                    <a:lnTo>
                      <a:pt x="49" y="164"/>
                    </a:lnTo>
                    <a:lnTo>
                      <a:pt x="49" y="164"/>
                    </a:lnTo>
                    <a:lnTo>
                      <a:pt x="50" y="164"/>
                    </a:lnTo>
                    <a:lnTo>
                      <a:pt x="50" y="164"/>
                    </a:lnTo>
                    <a:lnTo>
                      <a:pt x="51" y="165"/>
                    </a:lnTo>
                    <a:lnTo>
                      <a:pt x="51" y="165"/>
                    </a:lnTo>
                    <a:lnTo>
                      <a:pt x="52" y="165"/>
                    </a:lnTo>
                    <a:lnTo>
                      <a:pt x="52" y="165"/>
                    </a:lnTo>
                    <a:lnTo>
                      <a:pt x="53" y="165"/>
                    </a:lnTo>
                    <a:lnTo>
                      <a:pt x="53" y="165"/>
                    </a:lnTo>
                    <a:lnTo>
                      <a:pt x="53" y="165"/>
                    </a:lnTo>
                    <a:lnTo>
                      <a:pt x="53" y="166"/>
                    </a:lnTo>
                    <a:lnTo>
                      <a:pt x="54" y="166"/>
                    </a:lnTo>
                    <a:lnTo>
                      <a:pt x="54" y="166"/>
                    </a:lnTo>
                    <a:lnTo>
                      <a:pt x="55" y="166"/>
                    </a:lnTo>
                    <a:lnTo>
                      <a:pt x="55" y="167"/>
                    </a:lnTo>
                    <a:lnTo>
                      <a:pt x="56" y="167"/>
                    </a:lnTo>
                    <a:lnTo>
                      <a:pt x="56" y="167"/>
                    </a:lnTo>
                    <a:lnTo>
                      <a:pt x="57" y="167"/>
                    </a:lnTo>
                    <a:lnTo>
                      <a:pt x="57" y="167"/>
                    </a:lnTo>
                    <a:lnTo>
                      <a:pt x="58" y="168"/>
                    </a:lnTo>
                    <a:lnTo>
                      <a:pt x="58" y="168"/>
                    </a:lnTo>
                    <a:lnTo>
                      <a:pt x="59" y="168"/>
                    </a:lnTo>
                    <a:lnTo>
                      <a:pt x="59" y="168"/>
                    </a:lnTo>
                    <a:lnTo>
                      <a:pt x="60" y="169"/>
                    </a:lnTo>
                    <a:lnTo>
                      <a:pt x="60" y="169"/>
                    </a:lnTo>
                    <a:lnTo>
                      <a:pt x="61" y="169"/>
                    </a:lnTo>
                    <a:lnTo>
                      <a:pt x="61" y="169"/>
                    </a:lnTo>
                    <a:lnTo>
                      <a:pt x="62" y="169"/>
                    </a:lnTo>
                    <a:lnTo>
                      <a:pt x="62" y="170"/>
                    </a:lnTo>
                    <a:lnTo>
                      <a:pt x="62" y="170"/>
                    </a:lnTo>
                    <a:lnTo>
                      <a:pt x="63" y="170"/>
                    </a:lnTo>
                    <a:lnTo>
                      <a:pt x="63" y="170"/>
                    </a:lnTo>
                    <a:lnTo>
                      <a:pt x="64" y="170"/>
                    </a:lnTo>
                    <a:lnTo>
                      <a:pt x="64" y="171"/>
                    </a:lnTo>
                    <a:lnTo>
                      <a:pt x="65" y="171"/>
                    </a:lnTo>
                    <a:lnTo>
                      <a:pt x="65" y="171"/>
                    </a:lnTo>
                    <a:lnTo>
                      <a:pt x="66" y="171"/>
                    </a:lnTo>
                    <a:lnTo>
                      <a:pt x="66" y="171"/>
                    </a:lnTo>
                    <a:lnTo>
                      <a:pt x="67" y="171"/>
                    </a:lnTo>
                    <a:lnTo>
                      <a:pt x="67" y="172"/>
                    </a:lnTo>
                    <a:lnTo>
                      <a:pt x="68" y="172"/>
                    </a:lnTo>
                    <a:lnTo>
                      <a:pt x="69" y="172"/>
                    </a:lnTo>
                    <a:lnTo>
                      <a:pt x="69" y="172"/>
                    </a:lnTo>
                    <a:lnTo>
                      <a:pt x="70" y="172"/>
                    </a:lnTo>
                    <a:lnTo>
                      <a:pt x="70" y="172"/>
                    </a:lnTo>
                    <a:lnTo>
                      <a:pt x="71" y="173"/>
                    </a:lnTo>
                    <a:lnTo>
                      <a:pt x="71" y="173"/>
                    </a:lnTo>
                    <a:lnTo>
                      <a:pt x="72" y="173"/>
                    </a:lnTo>
                    <a:lnTo>
                      <a:pt x="72" y="173"/>
                    </a:lnTo>
                    <a:lnTo>
                      <a:pt x="72" y="173"/>
                    </a:lnTo>
                    <a:lnTo>
                      <a:pt x="73" y="173"/>
                    </a:lnTo>
                    <a:lnTo>
                      <a:pt x="73" y="173"/>
                    </a:lnTo>
                    <a:lnTo>
                      <a:pt x="74" y="174"/>
                    </a:lnTo>
                    <a:lnTo>
                      <a:pt x="74" y="174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6" y="174"/>
                    </a:lnTo>
                    <a:lnTo>
                      <a:pt x="77" y="174"/>
                    </a:lnTo>
                    <a:lnTo>
                      <a:pt x="77" y="174"/>
                    </a:lnTo>
                    <a:lnTo>
                      <a:pt x="78" y="174"/>
                    </a:lnTo>
                    <a:lnTo>
                      <a:pt x="78" y="174"/>
                    </a:lnTo>
                    <a:lnTo>
                      <a:pt x="79" y="174"/>
                    </a:lnTo>
                    <a:lnTo>
                      <a:pt x="79" y="175"/>
                    </a:lnTo>
                    <a:lnTo>
                      <a:pt x="80" y="175"/>
                    </a:lnTo>
                    <a:lnTo>
                      <a:pt x="81" y="175"/>
                    </a:lnTo>
                    <a:lnTo>
                      <a:pt x="81" y="175"/>
                    </a:lnTo>
                    <a:lnTo>
                      <a:pt x="81" y="175"/>
                    </a:lnTo>
                    <a:lnTo>
                      <a:pt x="81" y="175"/>
                    </a:lnTo>
                    <a:lnTo>
                      <a:pt x="82" y="175"/>
                    </a:lnTo>
                    <a:lnTo>
                      <a:pt x="83" y="175"/>
                    </a:lnTo>
                    <a:lnTo>
                      <a:pt x="83" y="175"/>
                    </a:lnTo>
                    <a:lnTo>
                      <a:pt x="84" y="175"/>
                    </a:lnTo>
                    <a:lnTo>
                      <a:pt x="84" y="175"/>
                    </a:lnTo>
                    <a:lnTo>
                      <a:pt x="85" y="175"/>
                    </a:lnTo>
                    <a:lnTo>
                      <a:pt x="85" y="175"/>
                    </a:lnTo>
                    <a:lnTo>
                      <a:pt x="86" y="175"/>
                    </a:lnTo>
                    <a:lnTo>
                      <a:pt x="87" y="175"/>
                    </a:lnTo>
                    <a:lnTo>
                      <a:pt x="87" y="175"/>
                    </a:lnTo>
                    <a:lnTo>
                      <a:pt x="88" y="175"/>
                    </a:lnTo>
                    <a:lnTo>
                      <a:pt x="88" y="175"/>
                    </a:lnTo>
                    <a:lnTo>
                      <a:pt x="89" y="175"/>
                    </a:lnTo>
                    <a:lnTo>
                      <a:pt x="90" y="175"/>
                    </a:lnTo>
                    <a:lnTo>
                      <a:pt x="90" y="175"/>
                    </a:lnTo>
                    <a:lnTo>
                      <a:pt x="91" y="175"/>
                    </a:lnTo>
                    <a:lnTo>
                      <a:pt x="91" y="175"/>
                    </a:lnTo>
                    <a:lnTo>
                      <a:pt x="91" y="175"/>
                    </a:lnTo>
                    <a:lnTo>
                      <a:pt x="92" y="175"/>
                    </a:lnTo>
                    <a:lnTo>
                      <a:pt x="92" y="175"/>
                    </a:lnTo>
                    <a:lnTo>
                      <a:pt x="93" y="175"/>
                    </a:lnTo>
                    <a:lnTo>
                      <a:pt x="93" y="175"/>
                    </a:lnTo>
                    <a:lnTo>
                      <a:pt x="94" y="175"/>
                    </a:lnTo>
                    <a:lnTo>
                      <a:pt x="95" y="175"/>
                    </a:lnTo>
                    <a:lnTo>
                      <a:pt x="95" y="175"/>
                    </a:lnTo>
                    <a:lnTo>
                      <a:pt x="96" y="175"/>
                    </a:lnTo>
                    <a:lnTo>
                      <a:pt x="96" y="175"/>
                    </a:lnTo>
                    <a:lnTo>
                      <a:pt x="97" y="175"/>
                    </a:lnTo>
                    <a:lnTo>
                      <a:pt x="98" y="175"/>
                    </a:lnTo>
                    <a:lnTo>
                      <a:pt x="98" y="175"/>
                    </a:lnTo>
                    <a:lnTo>
                      <a:pt x="99" y="175"/>
                    </a:lnTo>
                    <a:lnTo>
                      <a:pt x="99" y="175"/>
                    </a:lnTo>
                    <a:lnTo>
                      <a:pt x="100" y="175"/>
                    </a:lnTo>
                    <a:lnTo>
                      <a:pt x="100" y="175"/>
                    </a:lnTo>
                    <a:lnTo>
                      <a:pt x="100" y="175"/>
                    </a:lnTo>
                    <a:lnTo>
                      <a:pt x="101" y="175"/>
                    </a:lnTo>
                    <a:lnTo>
                      <a:pt x="101" y="175"/>
                    </a:lnTo>
                    <a:lnTo>
                      <a:pt x="102" y="175"/>
                    </a:lnTo>
                    <a:lnTo>
                      <a:pt x="102" y="175"/>
                    </a:lnTo>
                    <a:lnTo>
                      <a:pt x="103" y="175"/>
                    </a:lnTo>
                    <a:lnTo>
                      <a:pt x="104" y="175"/>
                    </a:lnTo>
                    <a:lnTo>
                      <a:pt x="104" y="175"/>
                    </a:lnTo>
                    <a:lnTo>
                      <a:pt x="105" y="175"/>
                    </a:lnTo>
                    <a:lnTo>
                      <a:pt x="105" y="175"/>
                    </a:lnTo>
                    <a:lnTo>
                      <a:pt x="106" y="174"/>
                    </a:lnTo>
                    <a:lnTo>
                      <a:pt x="106" y="174"/>
                    </a:lnTo>
                    <a:lnTo>
                      <a:pt x="107" y="174"/>
                    </a:lnTo>
                    <a:lnTo>
                      <a:pt x="108" y="174"/>
                    </a:lnTo>
                    <a:lnTo>
                      <a:pt x="108" y="174"/>
                    </a:lnTo>
                    <a:lnTo>
                      <a:pt x="109" y="174"/>
                    </a:lnTo>
                    <a:lnTo>
                      <a:pt x="109" y="174"/>
                    </a:lnTo>
                    <a:lnTo>
                      <a:pt x="110" y="174"/>
                    </a:lnTo>
                    <a:lnTo>
                      <a:pt x="110" y="174"/>
                    </a:lnTo>
                    <a:lnTo>
                      <a:pt x="110" y="173"/>
                    </a:lnTo>
                    <a:lnTo>
                      <a:pt x="111" y="173"/>
                    </a:lnTo>
                    <a:lnTo>
                      <a:pt x="111" y="173"/>
                    </a:lnTo>
                    <a:lnTo>
                      <a:pt x="112" y="173"/>
                    </a:lnTo>
                    <a:lnTo>
                      <a:pt x="112" y="173"/>
                    </a:lnTo>
                    <a:lnTo>
                      <a:pt x="113" y="173"/>
                    </a:lnTo>
                    <a:lnTo>
                      <a:pt x="113" y="173"/>
                    </a:lnTo>
                    <a:lnTo>
                      <a:pt x="114" y="172"/>
                    </a:lnTo>
                    <a:lnTo>
                      <a:pt x="114" y="172"/>
                    </a:lnTo>
                    <a:lnTo>
                      <a:pt x="115" y="172"/>
                    </a:lnTo>
                    <a:lnTo>
                      <a:pt x="116" y="172"/>
                    </a:lnTo>
                    <a:lnTo>
                      <a:pt x="116" y="172"/>
                    </a:lnTo>
                    <a:lnTo>
                      <a:pt x="117" y="172"/>
                    </a:lnTo>
                    <a:lnTo>
                      <a:pt x="117" y="172"/>
                    </a:lnTo>
                    <a:lnTo>
                      <a:pt x="118" y="171"/>
                    </a:lnTo>
                    <a:lnTo>
                      <a:pt x="118" y="171"/>
                    </a:lnTo>
                    <a:lnTo>
                      <a:pt x="119" y="171"/>
                    </a:lnTo>
                    <a:lnTo>
                      <a:pt x="119" y="171"/>
                    </a:lnTo>
                    <a:lnTo>
                      <a:pt x="119" y="171"/>
                    </a:lnTo>
                    <a:lnTo>
                      <a:pt x="119" y="170"/>
                    </a:lnTo>
                    <a:lnTo>
                      <a:pt x="120" y="170"/>
                    </a:lnTo>
                    <a:lnTo>
                      <a:pt x="120" y="170"/>
                    </a:lnTo>
                    <a:lnTo>
                      <a:pt x="121" y="170"/>
                    </a:lnTo>
                    <a:lnTo>
                      <a:pt x="122" y="170"/>
                    </a:lnTo>
                    <a:lnTo>
                      <a:pt x="122" y="169"/>
                    </a:lnTo>
                    <a:lnTo>
                      <a:pt x="123" y="169"/>
                    </a:lnTo>
                    <a:lnTo>
                      <a:pt x="123" y="169"/>
                    </a:lnTo>
                    <a:lnTo>
                      <a:pt x="124" y="169"/>
                    </a:lnTo>
                    <a:lnTo>
                      <a:pt x="124" y="169"/>
                    </a:lnTo>
                    <a:lnTo>
                      <a:pt x="125" y="168"/>
                    </a:lnTo>
                    <a:lnTo>
                      <a:pt x="125" y="168"/>
                    </a:lnTo>
                    <a:lnTo>
                      <a:pt x="126" y="168"/>
                    </a:lnTo>
                    <a:lnTo>
                      <a:pt x="126" y="168"/>
                    </a:lnTo>
                    <a:lnTo>
                      <a:pt x="127" y="168"/>
                    </a:lnTo>
                    <a:lnTo>
                      <a:pt x="127" y="167"/>
                    </a:lnTo>
                    <a:lnTo>
                      <a:pt x="128" y="167"/>
                    </a:lnTo>
                    <a:lnTo>
                      <a:pt x="128" y="167"/>
                    </a:lnTo>
                    <a:lnTo>
                      <a:pt x="129" y="167"/>
                    </a:lnTo>
                    <a:lnTo>
                      <a:pt x="129" y="166"/>
                    </a:lnTo>
                    <a:lnTo>
                      <a:pt x="129" y="166"/>
                    </a:lnTo>
                    <a:lnTo>
                      <a:pt x="129" y="166"/>
                    </a:lnTo>
                    <a:lnTo>
                      <a:pt x="130" y="166"/>
                    </a:lnTo>
                    <a:lnTo>
                      <a:pt x="130" y="165"/>
                    </a:lnTo>
                    <a:lnTo>
                      <a:pt x="131" y="165"/>
                    </a:lnTo>
                    <a:lnTo>
                      <a:pt x="131" y="165"/>
                    </a:lnTo>
                    <a:lnTo>
                      <a:pt x="132" y="165"/>
                    </a:lnTo>
                    <a:lnTo>
                      <a:pt x="132" y="165"/>
                    </a:lnTo>
                    <a:lnTo>
                      <a:pt x="133" y="165"/>
                    </a:lnTo>
                    <a:lnTo>
                      <a:pt x="133" y="165"/>
                    </a:lnTo>
                    <a:lnTo>
                      <a:pt x="134" y="164"/>
                    </a:lnTo>
                    <a:lnTo>
                      <a:pt x="134" y="164"/>
                    </a:lnTo>
                    <a:lnTo>
                      <a:pt x="135" y="164"/>
                    </a:lnTo>
                    <a:lnTo>
                      <a:pt x="135" y="164"/>
                    </a:lnTo>
                    <a:lnTo>
                      <a:pt x="136" y="163"/>
                    </a:lnTo>
                    <a:lnTo>
                      <a:pt x="136" y="163"/>
                    </a:lnTo>
                    <a:lnTo>
                      <a:pt x="137" y="163"/>
                    </a:lnTo>
                    <a:lnTo>
                      <a:pt x="137" y="162"/>
                    </a:lnTo>
                    <a:lnTo>
                      <a:pt x="138" y="162"/>
                    </a:lnTo>
                    <a:lnTo>
                      <a:pt x="138" y="162"/>
                    </a:lnTo>
                    <a:lnTo>
                      <a:pt x="138" y="162"/>
                    </a:lnTo>
                    <a:lnTo>
                      <a:pt x="138" y="161"/>
                    </a:lnTo>
                    <a:lnTo>
                      <a:pt x="138" y="161"/>
                    </a:lnTo>
                    <a:lnTo>
                      <a:pt x="139" y="161"/>
                    </a:lnTo>
                    <a:lnTo>
                      <a:pt x="139" y="160"/>
                    </a:lnTo>
                    <a:lnTo>
                      <a:pt x="140" y="160"/>
                    </a:lnTo>
                    <a:lnTo>
                      <a:pt x="140" y="160"/>
                    </a:lnTo>
                    <a:lnTo>
                      <a:pt x="141" y="159"/>
                    </a:lnTo>
                    <a:lnTo>
                      <a:pt x="141" y="159"/>
                    </a:lnTo>
                    <a:lnTo>
                      <a:pt x="142" y="159"/>
                    </a:lnTo>
                    <a:lnTo>
                      <a:pt x="142" y="158"/>
                    </a:lnTo>
                    <a:lnTo>
                      <a:pt x="143" y="158"/>
                    </a:lnTo>
                    <a:lnTo>
                      <a:pt x="143" y="158"/>
                    </a:lnTo>
                    <a:lnTo>
                      <a:pt x="143" y="157"/>
                    </a:lnTo>
                    <a:lnTo>
                      <a:pt x="144" y="157"/>
                    </a:lnTo>
                    <a:lnTo>
                      <a:pt x="144" y="157"/>
                    </a:lnTo>
                    <a:lnTo>
                      <a:pt x="145" y="156"/>
                    </a:lnTo>
                    <a:lnTo>
                      <a:pt x="145" y="156"/>
                    </a:lnTo>
                    <a:lnTo>
                      <a:pt x="146" y="156"/>
                    </a:lnTo>
                    <a:lnTo>
                      <a:pt x="146" y="156"/>
                    </a:lnTo>
                    <a:lnTo>
                      <a:pt x="146" y="156"/>
                    </a:lnTo>
                    <a:lnTo>
                      <a:pt x="147" y="156"/>
                    </a:lnTo>
                    <a:lnTo>
                      <a:pt x="147" y="155"/>
                    </a:lnTo>
                    <a:lnTo>
                      <a:pt x="148" y="155"/>
                    </a:lnTo>
                    <a:lnTo>
                      <a:pt x="148" y="154"/>
                    </a:lnTo>
                    <a:lnTo>
                      <a:pt x="148" y="154"/>
                    </a:lnTo>
                    <a:lnTo>
                      <a:pt x="148" y="154"/>
                    </a:lnTo>
                    <a:lnTo>
                      <a:pt x="148" y="154"/>
                    </a:lnTo>
                    <a:lnTo>
                      <a:pt x="88" y="93"/>
                    </a:lnTo>
                    <a:lnTo>
                      <a:pt x="88" y="7"/>
                    </a:lnTo>
                    <a:lnTo>
                      <a:pt x="88" y="7"/>
                    </a:lnTo>
                    <a:close/>
                    <a:moveTo>
                      <a:pt x="96" y="90"/>
                    </a:moveTo>
                    <a:lnTo>
                      <a:pt x="159" y="154"/>
                    </a:lnTo>
                    <a:lnTo>
                      <a:pt x="157" y="156"/>
                    </a:lnTo>
                    <a:lnTo>
                      <a:pt x="156" y="157"/>
                    </a:lnTo>
                    <a:lnTo>
                      <a:pt x="156" y="157"/>
                    </a:lnTo>
                    <a:lnTo>
                      <a:pt x="156" y="157"/>
                    </a:lnTo>
                    <a:lnTo>
                      <a:pt x="155" y="158"/>
                    </a:lnTo>
                    <a:lnTo>
                      <a:pt x="155" y="158"/>
                    </a:lnTo>
                    <a:lnTo>
                      <a:pt x="154" y="159"/>
                    </a:lnTo>
                    <a:lnTo>
                      <a:pt x="154" y="159"/>
                    </a:lnTo>
                    <a:lnTo>
                      <a:pt x="153" y="159"/>
                    </a:lnTo>
                    <a:lnTo>
                      <a:pt x="153" y="160"/>
                    </a:lnTo>
                    <a:lnTo>
                      <a:pt x="152" y="160"/>
                    </a:lnTo>
                    <a:lnTo>
                      <a:pt x="152" y="161"/>
                    </a:lnTo>
                    <a:lnTo>
                      <a:pt x="151" y="161"/>
                    </a:lnTo>
                    <a:lnTo>
                      <a:pt x="151" y="161"/>
                    </a:lnTo>
                    <a:lnTo>
                      <a:pt x="151" y="162"/>
                    </a:lnTo>
                    <a:lnTo>
                      <a:pt x="150" y="162"/>
                    </a:lnTo>
                    <a:lnTo>
                      <a:pt x="150" y="163"/>
                    </a:lnTo>
                    <a:lnTo>
                      <a:pt x="149" y="163"/>
                    </a:lnTo>
                    <a:lnTo>
                      <a:pt x="149" y="163"/>
                    </a:lnTo>
                    <a:lnTo>
                      <a:pt x="148" y="164"/>
                    </a:lnTo>
                    <a:lnTo>
                      <a:pt x="148" y="164"/>
                    </a:lnTo>
                    <a:lnTo>
                      <a:pt x="148" y="165"/>
                    </a:lnTo>
                    <a:lnTo>
                      <a:pt x="148" y="165"/>
                    </a:lnTo>
                    <a:lnTo>
                      <a:pt x="147" y="165"/>
                    </a:lnTo>
                    <a:lnTo>
                      <a:pt x="147" y="165"/>
                    </a:lnTo>
                    <a:lnTo>
                      <a:pt x="146" y="165"/>
                    </a:lnTo>
                    <a:lnTo>
                      <a:pt x="146" y="165"/>
                    </a:lnTo>
                    <a:lnTo>
                      <a:pt x="145" y="166"/>
                    </a:lnTo>
                    <a:lnTo>
                      <a:pt x="145" y="166"/>
                    </a:lnTo>
                    <a:lnTo>
                      <a:pt x="144" y="166"/>
                    </a:lnTo>
                    <a:lnTo>
                      <a:pt x="144" y="167"/>
                    </a:lnTo>
                    <a:lnTo>
                      <a:pt x="143" y="167"/>
                    </a:lnTo>
                    <a:lnTo>
                      <a:pt x="143" y="167"/>
                    </a:lnTo>
                    <a:lnTo>
                      <a:pt x="142" y="168"/>
                    </a:lnTo>
                    <a:lnTo>
                      <a:pt x="142" y="168"/>
                    </a:lnTo>
                    <a:lnTo>
                      <a:pt x="141" y="168"/>
                    </a:lnTo>
                    <a:lnTo>
                      <a:pt x="141" y="169"/>
                    </a:lnTo>
                    <a:lnTo>
                      <a:pt x="140" y="169"/>
                    </a:lnTo>
                    <a:lnTo>
                      <a:pt x="140" y="169"/>
                    </a:lnTo>
                    <a:lnTo>
                      <a:pt x="139" y="170"/>
                    </a:lnTo>
                    <a:lnTo>
                      <a:pt x="139" y="170"/>
                    </a:lnTo>
                    <a:lnTo>
                      <a:pt x="138" y="170"/>
                    </a:lnTo>
                    <a:lnTo>
                      <a:pt x="138" y="171"/>
                    </a:lnTo>
                    <a:lnTo>
                      <a:pt x="138" y="171"/>
                    </a:lnTo>
                    <a:lnTo>
                      <a:pt x="138" y="171"/>
                    </a:lnTo>
                    <a:lnTo>
                      <a:pt x="137" y="171"/>
                    </a:lnTo>
                    <a:lnTo>
                      <a:pt x="136" y="172"/>
                    </a:lnTo>
                    <a:lnTo>
                      <a:pt x="136" y="172"/>
                    </a:lnTo>
                    <a:lnTo>
                      <a:pt x="135" y="172"/>
                    </a:lnTo>
                    <a:lnTo>
                      <a:pt x="135" y="173"/>
                    </a:lnTo>
                    <a:lnTo>
                      <a:pt x="134" y="173"/>
                    </a:lnTo>
                    <a:lnTo>
                      <a:pt x="134" y="173"/>
                    </a:lnTo>
                    <a:lnTo>
                      <a:pt x="133" y="173"/>
                    </a:lnTo>
                    <a:lnTo>
                      <a:pt x="133" y="174"/>
                    </a:lnTo>
                    <a:lnTo>
                      <a:pt x="132" y="174"/>
                    </a:lnTo>
                    <a:lnTo>
                      <a:pt x="132" y="174"/>
                    </a:lnTo>
                    <a:lnTo>
                      <a:pt x="131" y="175"/>
                    </a:lnTo>
                    <a:lnTo>
                      <a:pt x="130" y="175"/>
                    </a:lnTo>
                    <a:lnTo>
                      <a:pt x="130" y="175"/>
                    </a:lnTo>
                    <a:lnTo>
                      <a:pt x="129" y="175"/>
                    </a:lnTo>
                    <a:lnTo>
                      <a:pt x="129" y="175"/>
                    </a:lnTo>
                    <a:lnTo>
                      <a:pt x="129" y="175"/>
                    </a:lnTo>
                    <a:lnTo>
                      <a:pt x="129" y="175"/>
                    </a:lnTo>
                    <a:lnTo>
                      <a:pt x="128" y="175"/>
                    </a:lnTo>
                    <a:lnTo>
                      <a:pt x="127" y="176"/>
                    </a:lnTo>
                    <a:lnTo>
                      <a:pt x="127" y="176"/>
                    </a:lnTo>
                    <a:lnTo>
                      <a:pt x="126" y="176"/>
                    </a:lnTo>
                    <a:lnTo>
                      <a:pt x="126" y="176"/>
                    </a:lnTo>
                    <a:lnTo>
                      <a:pt x="125" y="176"/>
                    </a:lnTo>
                    <a:lnTo>
                      <a:pt x="125" y="177"/>
                    </a:lnTo>
                    <a:lnTo>
                      <a:pt x="124" y="177"/>
                    </a:lnTo>
                    <a:lnTo>
                      <a:pt x="123" y="177"/>
                    </a:lnTo>
                    <a:lnTo>
                      <a:pt x="123" y="177"/>
                    </a:lnTo>
                    <a:lnTo>
                      <a:pt x="122" y="178"/>
                    </a:lnTo>
                    <a:lnTo>
                      <a:pt x="122" y="178"/>
                    </a:lnTo>
                    <a:lnTo>
                      <a:pt x="121" y="178"/>
                    </a:lnTo>
                    <a:lnTo>
                      <a:pt x="121" y="178"/>
                    </a:lnTo>
                    <a:lnTo>
                      <a:pt x="120" y="178"/>
                    </a:lnTo>
                    <a:lnTo>
                      <a:pt x="119" y="179"/>
                    </a:lnTo>
                    <a:lnTo>
                      <a:pt x="119" y="179"/>
                    </a:lnTo>
                    <a:lnTo>
                      <a:pt x="119" y="179"/>
                    </a:lnTo>
                    <a:lnTo>
                      <a:pt x="119" y="179"/>
                    </a:lnTo>
                    <a:lnTo>
                      <a:pt x="118" y="179"/>
                    </a:lnTo>
                    <a:lnTo>
                      <a:pt x="117" y="179"/>
                    </a:lnTo>
                    <a:lnTo>
                      <a:pt x="117" y="180"/>
                    </a:lnTo>
                    <a:lnTo>
                      <a:pt x="116" y="180"/>
                    </a:lnTo>
                    <a:lnTo>
                      <a:pt x="116" y="180"/>
                    </a:lnTo>
                    <a:lnTo>
                      <a:pt x="115" y="180"/>
                    </a:lnTo>
                    <a:lnTo>
                      <a:pt x="114" y="180"/>
                    </a:lnTo>
                    <a:lnTo>
                      <a:pt x="114" y="180"/>
                    </a:lnTo>
                    <a:lnTo>
                      <a:pt x="113" y="180"/>
                    </a:lnTo>
                    <a:lnTo>
                      <a:pt x="112" y="181"/>
                    </a:lnTo>
                    <a:lnTo>
                      <a:pt x="112" y="181"/>
                    </a:lnTo>
                    <a:lnTo>
                      <a:pt x="111" y="181"/>
                    </a:lnTo>
                    <a:lnTo>
                      <a:pt x="111" y="181"/>
                    </a:lnTo>
                    <a:lnTo>
                      <a:pt x="110" y="181"/>
                    </a:lnTo>
                    <a:lnTo>
                      <a:pt x="110" y="181"/>
                    </a:lnTo>
                    <a:lnTo>
                      <a:pt x="110" y="181"/>
                    </a:lnTo>
                    <a:lnTo>
                      <a:pt x="109" y="182"/>
                    </a:lnTo>
                    <a:lnTo>
                      <a:pt x="109" y="182"/>
                    </a:lnTo>
                    <a:lnTo>
                      <a:pt x="108" y="182"/>
                    </a:lnTo>
                    <a:lnTo>
                      <a:pt x="107" y="182"/>
                    </a:lnTo>
                    <a:lnTo>
                      <a:pt x="107" y="182"/>
                    </a:lnTo>
                    <a:lnTo>
                      <a:pt x="106" y="182"/>
                    </a:lnTo>
                    <a:lnTo>
                      <a:pt x="105" y="182"/>
                    </a:lnTo>
                    <a:lnTo>
                      <a:pt x="105" y="182"/>
                    </a:lnTo>
                    <a:lnTo>
                      <a:pt x="104" y="182"/>
                    </a:lnTo>
                    <a:lnTo>
                      <a:pt x="104" y="182"/>
                    </a:lnTo>
                    <a:lnTo>
                      <a:pt x="103" y="182"/>
                    </a:lnTo>
                    <a:lnTo>
                      <a:pt x="102" y="183"/>
                    </a:lnTo>
                    <a:lnTo>
                      <a:pt x="102" y="183"/>
                    </a:lnTo>
                    <a:lnTo>
                      <a:pt x="101" y="183"/>
                    </a:lnTo>
                    <a:lnTo>
                      <a:pt x="100" y="183"/>
                    </a:lnTo>
                    <a:lnTo>
                      <a:pt x="100" y="183"/>
                    </a:lnTo>
                    <a:lnTo>
                      <a:pt x="100" y="183"/>
                    </a:lnTo>
                    <a:lnTo>
                      <a:pt x="99" y="183"/>
                    </a:lnTo>
                    <a:lnTo>
                      <a:pt x="99" y="183"/>
                    </a:lnTo>
                    <a:lnTo>
                      <a:pt x="98" y="183"/>
                    </a:lnTo>
                    <a:lnTo>
                      <a:pt x="97" y="183"/>
                    </a:lnTo>
                    <a:lnTo>
                      <a:pt x="97" y="183"/>
                    </a:lnTo>
                    <a:lnTo>
                      <a:pt x="96" y="183"/>
                    </a:lnTo>
                    <a:lnTo>
                      <a:pt x="96" y="183"/>
                    </a:lnTo>
                    <a:lnTo>
                      <a:pt x="95" y="183"/>
                    </a:lnTo>
                    <a:lnTo>
                      <a:pt x="94" y="183"/>
                    </a:lnTo>
                    <a:lnTo>
                      <a:pt x="94" y="183"/>
                    </a:lnTo>
                    <a:lnTo>
                      <a:pt x="93" y="183"/>
                    </a:lnTo>
                    <a:lnTo>
                      <a:pt x="92" y="183"/>
                    </a:lnTo>
                    <a:lnTo>
                      <a:pt x="92" y="183"/>
                    </a:lnTo>
                    <a:lnTo>
                      <a:pt x="91" y="183"/>
                    </a:lnTo>
                    <a:lnTo>
                      <a:pt x="91" y="183"/>
                    </a:lnTo>
                    <a:lnTo>
                      <a:pt x="91" y="183"/>
                    </a:lnTo>
                    <a:lnTo>
                      <a:pt x="90" y="183"/>
                    </a:lnTo>
                    <a:lnTo>
                      <a:pt x="89" y="183"/>
                    </a:lnTo>
                    <a:lnTo>
                      <a:pt x="89" y="183"/>
                    </a:lnTo>
                    <a:lnTo>
                      <a:pt x="88" y="183"/>
                    </a:lnTo>
                    <a:lnTo>
                      <a:pt x="87" y="183"/>
                    </a:lnTo>
                    <a:lnTo>
                      <a:pt x="87" y="183"/>
                    </a:lnTo>
                    <a:lnTo>
                      <a:pt x="86" y="183"/>
                    </a:lnTo>
                    <a:lnTo>
                      <a:pt x="85" y="183"/>
                    </a:lnTo>
                    <a:lnTo>
                      <a:pt x="85" y="183"/>
                    </a:lnTo>
                    <a:lnTo>
                      <a:pt x="84" y="183"/>
                    </a:lnTo>
                    <a:lnTo>
                      <a:pt x="84" y="183"/>
                    </a:lnTo>
                    <a:lnTo>
                      <a:pt x="83" y="183"/>
                    </a:lnTo>
                    <a:lnTo>
                      <a:pt x="82" y="183"/>
                    </a:lnTo>
                    <a:lnTo>
                      <a:pt x="82" y="183"/>
                    </a:lnTo>
                    <a:lnTo>
                      <a:pt x="81" y="183"/>
                    </a:lnTo>
                    <a:lnTo>
                      <a:pt x="81" y="182"/>
                    </a:lnTo>
                    <a:lnTo>
                      <a:pt x="81" y="182"/>
                    </a:lnTo>
                    <a:lnTo>
                      <a:pt x="80" y="182"/>
                    </a:lnTo>
                    <a:lnTo>
                      <a:pt x="79" y="182"/>
                    </a:lnTo>
                    <a:lnTo>
                      <a:pt x="79" y="182"/>
                    </a:lnTo>
                    <a:lnTo>
                      <a:pt x="78" y="182"/>
                    </a:lnTo>
                    <a:lnTo>
                      <a:pt x="78" y="182"/>
                    </a:lnTo>
                    <a:lnTo>
                      <a:pt x="77" y="182"/>
                    </a:lnTo>
                    <a:lnTo>
                      <a:pt x="76" y="182"/>
                    </a:lnTo>
                    <a:lnTo>
                      <a:pt x="76" y="182"/>
                    </a:lnTo>
                    <a:lnTo>
                      <a:pt x="75" y="182"/>
                    </a:lnTo>
                    <a:lnTo>
                      <a:pt x="74" y="181"/>
                    </a:lnTo>
                    <a:lnTo>
                      <a:pt x="74" y="181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2" y="181"/>
                    </a:lnTo>
                    <a:lnTo>
                      <a:pt x="72" y="181"/>
                    </a:lnTo>
                    <a:lnTo>
                      <a:pt x="72" y="181"/>
                    </a:lnTo>
                    <a:lnTo>
                      <a:pt x="71" y="180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69" y="180"/>
                    </a:lnTo>
                    <a:lnTo>
                      <a:pt x="69" y="180"/>
                    </a:lnTo>
                    <a:lnTo>
                      <a:pt x="68" y="180"/>
                    </a:lnTo>
                    <a:lnTo>
                      <a:pt x="67" y="180"/>
                    </a:lnTo>
                    <a:lnTo>
                      <a:pt x="67" y="179"/>
                    </a:lnTo>
                    <a:lnTo>
                      <a:pt x="66" y="179"/>
                    </a:lnTo>
                    <a:lnTo>
                      <a:pt x="66" y="179"/>
                    </a:lnTo>
                    <a:lnTo>
                      <a:pt x="65" y="179"/>
                    </a:lnTo>
                    <a:lnTo>
                      <a:pt x="64" y="179"/>
                    </a:lnTo>
                    <a:lnTo>
                      <a:pt x="64" y="178"/>
                    </a:lnTo>
                    <a:lnTo>
                      <a:pt x="63" y="178"/>
                    </a:lnTo>
                    <a:lnTo>
                      <a:pt x="63" y="178"/>
                    </a:lnTo>
                    <a:lnTo>
                      <a:pt x="62" y="178"/>
                    </a:lnTo>
                    <a:lnTo>
                      <a:pt x="62" y="178"/>
                    </a:lnTo>
                    <a:lnTo>
                      <a:pt x="62" y="177"/>
                    </a:lnTo>
                    <a:lnTo>
                      <a:pt x="61" y="177"/>
                    </a:lnTo>
                    <a:lnTo>
                      <a:pt x="61" y="177"/>
                    </a:lnTo>
                    <a:lnTo>
                      <a:pt x="60" y="177"/>
                    </a:lnTo>
                    <a:lnTo>
                      <a:pt x="60" y="177"/>
                    </a:lnTo>
                    <a:lnTo>
                      <a:pt x="59" y="176"/>
                    </a:lnTo>
                    <a:lnTo>
                      <a:pt x="58" y="176"/>
                    </a:lnTo>
                    <a:lnTo>
                      <a:pt x="58" y="176"/>
                    </a:lnTo>
                    <a:lnTo>
                      <a:pt x="57" y="176"/>
                    </a:lnTo>
                    <a:lnTo>
                      <a:pt x="57" y="175"/>
                    </a:lnTo>
                    <a:lnTo>
                      <a:pt x="56" y="175"/>
                    </a:lnTo>
                    <a:lnTo>
                      <a:pt x="55" y="175"/>
                    </a:lnTo>
                    <a:lnTo>
                      <a:pt x="55" y="175"/>
                    </a:lnTo>
                    <a:lnTo>
                      <a:pt x="54" y="175"/>
                    </a:lnTo>
                    <a:lnTo>
                      <a:pt x="54" y="175"/>
                    </a:lnTo>
                    <a:lnTo>
                      <a:pt x="53" y="175"/>
                    </a:lnTo>
                    <a:lnTo>
                      <a:pt x="53" y="175"/>
                    </a:lnTo>
                    <a:lnTo>
                      <a:pt x="53" y="174"/>
                    </a:lnTo>
                    <a:lnTo>
                      <a:pt x="53" y="174"/>
                    </a:lnTo>
                    <a:lnTo>
                      <a:pt x="52" y="174"/>
                    </a:lnTo>
                    <a:lnTo>
                      <a:pt x="51" y="174"/>
                    </a:lnTo>
                    <a:lnTo>
                      <a:pt x="51" y="173"/>
                    </a:lnTo>
                    <a:lnTo>
                      <a:pt x="50" y="173"/>
                    </a:lnTo>
                    <a:lnTo>
                      <a:pt x="50" y="173"/>
                    </a:lnTo>
                    <a:lnTo>
                      <a:pt x="49" y="173"/>
                    </a:lnTo>
                    <a:lnTo>
                      <a:pt x="49" y="172"/>
                    </a:lnTo>
                    <a:lnTo>
                      <a:pt x="48" y="172"/>
                    </a:lnTo>
                    <a:lnTo>
                      <a:pt x="48" y="172"/>
                    </a:lnTo>
                    <a:lnTo>
                      <a:pt x="47" y="171"/>
                    </a:lnTo>
                    <a:lnTo>
                      <a:pt x="47" y="171"/>
                    </a:lnTo>
                    <a:lnTo>
                      <a:pt x="46" y="171"/>
                    </a:lnTo>
                    <a:lnTo>
                      <a:pt x="45" y="170"/>
                    </a:lnTo>
                    <a:lnTo>
                      <a:pt x="45" y="170"/>
                    </a:lnTo>
                    <a:lnTo>
                      <a:pt x="44" y="170"/>
                    </a:lnTo>
                    <a:lnTo>
                      <a:pt x="44" y="170"/>
                    </a:lnTo>
                    <a:lnTo>
                      <a:pt x="43" y="169"/>
                    </a:lnTo>
                    <a:lnTo>
                      <a:pt x="43" y="169"/>
                    </a:lnTo>
                    <a:lnTo>
                      <a:pt x="43" y="169"/>
                    </a:lnTo>
                    <a:lnTo>
                      <a:pt x="43" y="168"/>
                    </a:lnTo>
                    <a:lnTo>
                      <a:pt x="42" y="168"/>
                    </a:lnTo>
                    <a:lnTo>
                      <a:pt x="42" y="168"/>
                    </a:lnTo>
                    <a:lnTo>
                      <a:pt x="41" y="167"/>
                    </a:lnTo>
                    <a:lnTo>
                      <a:pt x="41" y="167"/>
                    </a:lnTo>
                    <a:lnTo>
                      <a:pt x="40" y="167"/>
                    </a:lnTo>
                    <a:lnTo>
                      <a:pt x="40" y="166"/>
                    </a:lnTo>
                    <a:lnTo>
                      <a:pt x="39" y="166"/>
                    </a:lnTo>
                    <a:lnTo>
                      <a:pt x="39" y="166"/>
                    </a:lnTo>
                    <a:lnTo>
                      <a:pt x="38" y="165"/>
                    </a:lnTo>
                    <a:lnTo>
                      <a:pt x="38" y="165"/>
                    </a:lnTo>
                    <a:lnTo>
                      <a:pt x="37" y="165"/>
                    </a:lnTo>
                    <a:lnTo>
                      <a:pt x="37" y="165"/>
                    </a:lnTo>
                    <a:lnTo>
                      <a:pt x="36" y="165"/>
                    </a:lnTo>
                    <a:lnTo>
                      <a:pt x="36" y="164"/>
                    </a:lnTo>
                    <a:lnTo>
                      <a:pt x="35" y="164"/>
                    </a:lnTo>
                    <a:lnTo>
                      <a:pt x="35" y="164"/>
                    </a:lnTo>
                    <a:lnTo>
                      <a:pt x="34" y="163"/>
                    </a:lnTo>
                    <a:lnTo>
                      <a:pt x="34" y="163"/>
                    </a:lnTo>
                    <a:lnTo>
                      <a:pt x="34" y="162"/>
                    </a:lnTo>
                    <a:lnTo>
                      <a:pt x="34" y="162"/>
                    </a:lnTo>
                    <a:lnTo>
                      <a:pt x="33" y="162"/>
                    </a:lnTo>
                    <a:lnTo>
                      <a:pt x="33" y="161"/>
                    </a:lnTo>
                    <a:lnTo>
                      <a:pt x="33" y="161"/>
                    </a:lnTo>
                    <a:lnTo>
                      <a:pt x="32" y="160"/>
                    </a:lnTo>
                    <a:lnTo>
                      <a:pt x="32" y="160"/>
                    </a:lnTo>
                    <a:lnTo>
                      <a:pt x="31" y="160"/>
                    </a:lnTo>
                    <a:lnTo>
                      <a:pt x="31" y="159"/>
                    </a:lnTo>
                    <a:lnTo>
                      <a:pt x="30" y="159"/>
                    </a:lnTo>
                    <a:lnTo>
                      <a:pt x="30" y="158"/>
                    </a:lnTo>
                    <a:lnTo>
                      <a:pt x="29" y="158"/>
                    </a:lnTo>
                    <a:lnTo>
                      <a:pt x="29" y="158"/>
                    </a:lnTo>
                    <a:lnTo>
                      <a:pt x="28" y="157"/>
                    </a:lnTo>
                    <a:lnTo>
                      <a:pt x="28" y="157"/>
                    </a:lnTo>
                    <a:lnTo>
                      <a:pt x="28" y="156"/>
                    </a:lnTo>
                    <a:lnTo>
                      <a:pt x="27" y="156"/>
                    </a:lnTo>
                    <a:lnTo>
                      <a:pt x="27" y="156"/>
                    </a:lnTo>
                    <a:lnTo>
                      <a:pt x="26" y="156"/>
                    </a:lnTo>
                    <a:lnTo>
                      <a:pt x="26" y="156"/>
                    </a:lnTo>
                    <a:lnTo>
                      <a:pt x="25" y="155"/>
                    </a:lnTo>
                    <a:lnTo>
                      <a:pt x="25" y="155"/>
                    </a:lnTo>
                    <a:lnTo>
                      <a:pt x="25" y="154"/>
                    </a:lnTo>
                    <a:lnTo>
                      <a:pt x="24" y="154"/>
                    </a:lnTo>
                    <a:lnTo>
                      <a:pt x="24" y="153"/>
                    </a:lnTo>
                    <a:lnTo>
                      <a:pt x="24" y="153"/>
                    </a:lnTo>
                    <a:lnTo>
                      <a:pt x="24" y="153"/>
                    </a:lnTo>
                    <a:lnTo>
                      <a:pt x="24" y="152"/>
                    </a:lnTo>
                    <a:lnTo>
                      <a:pt x="23" y="152"/>
                    </a:lnTo>
                    <a:lnTo>
                      <a:pt x="23" y="151"/>
                    </a:lnTo>
                    <a:lnTo>
                      <a:pt x="22" y="151"/>
                    </a:lnTo>
                    <a:lnTo>
                      <a:pt x="22" y="150"/>
                    </a:lnTo>
                    <a:lnTo>
                      <a:pt x="22" y="150"/>
                    </a:lnTo>
                    <a:lnTo>
                      <a:pt x="21" y="149"/>
                    </a:lnTo>
                    <a:lnTo>
                      <a:pt x="21" y="149"/>
                    </a:lnTo>
                    <a:lnTo>
                      <a:pt x="20" y="148"/>
                    </a:lnTo>
                    <a:lnTo>
                      <a:pt x="20" y="148"/>
                    </a:lnTo>
                    <a:lnTo>
                      <a:pt x="20" y="147"/>
                    </a:lnTo>
                    <a:lnTo>
                      <a:pt x="19" y="147"/>
                    </a:lnTo>
                    <a:lnTo>
                      <a:pt x="19" y="147"/>
                    </a:lnTo>
                    <a:lnTo>
                      <a:pt x="19" y="147"/>
                    </a:lnTo>
                    <a:lnTo>
                      <a:pt x="18" y="147"/>
                    </a:lnTo>
                    <a:lnTo>
                      <a:pt x="18" y="146"/>
                    </a:lnTo>
                    <a:lnTo>
                      <a:pt x="17" y="146"/>
                    </a:lnTo>
                    <a:lnTo>
                      <a:pt x="17" y="145"/>
                    </a:lnTo>
                    <a:lnTo>
                      <a:pt x="17" y="145"/>
                    </a:lnTo>
                    <a:lnTo>
                      <a:pt x="16" y="144"/>
                    </a:lnTo>
                    <a:lnTo>
                      <a:pt x="16" y="144"/>
                    </a:lnTo>
                    <a:lnTo>
                      <a:pt x="16" y="143"/>
                    </a:lnTo>
                    <a:lnTo>
                      <a:pt x="15" y="143"/>
                    </a:lnTo>
                    <a:lnTo>
                      <a:pt x="15" y="142"/>
                    </a:lnTo>
                    <a:lnTo>
                      <a:pt x="15" y="142"/>
                    </a:lnTo>
                    <a:lnTo>
                      <a:pt x="15" y="141"/>
                    </a:lnTo>
                    <a:lnTo>
                      <a:pt x="15" y="141"/>
                    </a:lnTo>
                    <a:lnTo>
                      <a:pt x="15" y="140"/>
                    </a:lnTo>
                    <a:lnTo>
                      <a:pt x="14" y="139"/>
                    </a:lnTo>
                    <a:lnTo>
                      <a:pt x="14" y="139"/>
                    </a:lnTo>
                    <a:lnTo>
                      <a:pt x="14" y="138"/>
                    </a:lnTo>
                    <a:lnTo>
                      <a:pt x="13" y="138"/>
                    </a:lnTo>
                    <a:lnTo>
                      <a:pt x="13" y="138"/>
                    </a:lnTo>
                    <a:lnTo>
                      <a:pt x="13" y="138"/>
                    </a:lnTo>
                    <a:lnTo>
                      <a:pt x="12" y="137"/>
                    </a:lnTo>
                    <a:lnTo>
                      <a:pt x="12" y="137"/>
                    </a:lnTo>
                    <a:lnTo>
                      <a:pt x="12" y="136"/>
                    </a:lnTo>
                    <a:lnTo>
                      <a:pt x="12" y="136"/>
                    </a:lnTo>
                    <a:lnTo>
                      <a:pt x="11" y="135"/>
                    </a:lnTo>
                    <a:lnTo>
                      <a:pt x="11" y="135"/>
                    </a:lnTo>
                    <a:lnTo>
                      <a:pt x="11" y="134"/>
                    </a:lnTo>
                    <a:lnTo>
                      <a:pt x="10" y="134"/>
                    </a:lnTo>
                    <a:lnTo>
                      <a:pt x="10" y="133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9" y="131"/>
                    </a:lnTo>
                    <a:lnTo>
                      <a:pt x="9" y="131"/>
                    </a:lnTo>
                    <a:lnTo>
                      <a:pt x="9" y="130"/>
                    </a:lnTo>
                    <a:lnTo>
                      <a:pt x="8" y="130"/>
                    </a:lnTo>
                    <a:lnTo>
                      <a:pt x="8" y="129"/>
                    </a:lnTo>
                    <a:lnTo>
                      <a:pt x="8" y="129"/>
                    </a:lnTo>
                    <a:lnTo>
                      <a:pt x="8" y="128"/>
                    </a:lnTo>
                    <a:lnTo>
                      <a:pt x="7" y="128"/>
                    </a:lnTo>
                    <a:lnTo>
                      <a:pt x="7" y="128"/>
                    </a:lnTo>
                    <a:lnTo>
                      <a:pt x="7" y="127"/>
                    </a:lnTo>
                    <a:lnTo>
                      <a:pt x="7" y="127"/>
                    </a:lnTo>
                    <a:lnTo>
                      <a:pt x="6" y="126"/>
                    </a:lnTo>
                    <a:lnTo>
                      <a:pt x="6" y="126"/>
                    </a:lnTo>
                    <a:lnTo>
                      <a:pt x="6" y="125"/>
                    </a:lnTo>
                    <a:lnTo>
                      <a:pt x="6" y="124"/>
                    </a:lnTo>
                    <a:lnTo>
                      <a:pt x="6" y="124"/>
                    </a:lnTo>
                    <a:lnTo>
                      <a:pt x="5" y="123"/>
                    </a:lnTo>
                    <a:lnTo>
                      <a:pt x="5" y="123"/>
                    </a:lnTo>
                    <a:lnTo>
                      <a:pt x="5" y="122"/>
                    </a:lnTo>
                    <a:lnTo>
                      <a:pt x="5" y="122"/>
                    </a:lnTo>
                    <a:lnTo>
                      <a:pt x="5" y="121"/>
                    </a:lnTo>
                    <a:lnTo>
                      <a:pt x="5" y="120"/>
                    </a:lnTo>
                    <a:lnTo>
                      <a:pt x="5" y="120"/>
                    </a:lnTo>
                    <a:lnTo>
                      <a:pt x="5" y="119"/>
                    </a:lnTo>
                    <a:lnTo>
                      <a:pt x="5" y="119"/>
                    </a:lnTo>
                    <a:lnTo>
                      <a:pt x="5" y="119"/>
                    </a:lnTo>
                    <a:lnTo>
                      <a:pt x="4" y="118"/>
                    </a:lnTo>
                    <a:lnTo>
                      <a:pt x="4" y="118"/>
                    </a:lnTo>
                    <a:lnTo>
                      <a:pt x="4" y="117"/>
                    </a:lnTo>
                    <a:lnTo>
                      <a:pt x="4" y="117"/>
                    </a:lnTo>
                    <a:lnTo>
                      <a:pt x="4" y="116"/>
                    </a:lnTo>
                    <a:lnTo>
                      <a:pt x="3" y="115"/>
                    </a:lnTo>
                    <a:lnTo>
                      <a:pt x="3" y="115"/>
                    </a:lnTo>
                    <a:lnTo>
                      <a:pt x="3" y="114"/>
                    </a:lnTo>
                    <a:lnTo>
                      <a:pt x="3" y="114"/>
                    </a:lnTo>
                    <a:lnTo>
                      <a:pt x="3" y="113"/>
                    </a:lnTo>
                    <a:lnTo>
                      <a:pt x="3" y="112"/>
                    </a:lnTo>
                    <a:lnTo>
                      <a:pt x="3" y="112"/>
                    </a:lnTo>
                    <a:lnTo>
                      <a:pt x="2" y="111"/>
                    </a:lnTo>
                    <a:lnTo>
                      <a:pt x="2" y="111"/>
                    </a:lnTo>
                    <a:lnTo>
                      <a:pt x="2" y="110"/>
                    </a:lnTo>
                    <a:lnTo>
                      <a:pt x="2" y="110"/>
                    </a:lnTo>
                    <a:lnTo>
                      <a:pt x="2" y="110"/>
                    </a:lnTo>
                    <a:lnTo>
                      <a:pt x="2" y="109"/>
                    </a:lnTo>
                    <a:lnTo>
                      <a:pt x="2" y="108"/>
                    </a:lnTo>
                    <a:lnTo>
                      <a:pt x="2" y="108"/>
                    </a:lnTo>
                    <a:lnTo>
                      <a:pt x="1" y="107"/>
                    </a:lnTo>
                    <a:lnTo>
                      <a:pt x="1" y="107"/>
                    </a:lnTo>
                    <a:lnTo>
                      <a:pt x="1" y="106"/>
                    </a:lnTo>
                    <a:lnTo>
                      <a:pt x="1" y="105"/>
                    </a:lnTo>
                    <a:lnTo>
                      <a:pt x="1" y="105"/>
                    </a:lnTo>
                    <a:lnTo>
                      <a:pt x="1" y="104"/>
                    </a:lnTo>
                    <a:lnTo>
                      <a:pt x="1" y="103"/>
                    </a:lnTo>
                    <a:lnTo>
                      <a:pt x="1" y="103"/>
                    </a:lnTo>
                    <a:lnTo>
                      <a:pt x="1" y="102"/>
                    </a:lnTo>
                    <a:lnTo>
                      <a:pt x="1" y="101"/>
                    </a:lnTo>
                    <a:lnTo>
                      <a:pt x="1" y="101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98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0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8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6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4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1" y="82"/>
                    </a:lnTo>
                    <a:lnTo>
                      <a:pt x="1" y="81"/>
                    </a:lnTo>
                    <a:lnTo>
                      <a:pt x="1" y="81"/>
                    </a:lnTo>
                    <a:lnTo>
                      <a:pt x="1" y="80"/>
                    </a:lnTo>
                    <a:lnTo>
                      <a:pt x="1" y="79"/>
                    </a:lnTo>
                    <a:lnTo>
                      <a:pt x="1" y="79"/>
                    </a:lnTo>
                    <a:lnTo>
                      <a:pt x="1" y="78"/>
                    </a:lnTo>
                    <a:lnTo>
                      <a:pt x="1" y="77"/>
                    </a:lnTo>
                    <a:lnTo>
                      <a:pt x="1" y="77"/>
                    </a:lnTo>
                    <a:lnTo>
                      <a:pt x="1" y="76"/>
                    </a:lnTo>
                    <a:lnTo>
                      <a:pt x="1" y="76"/>
                    </a:lnTo>
                    <a:lnTo>
                      <a:pt x="2" y="75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2" y="73"/>
                    </a:lnTo>
                    <a:lnTo>
                      <a:pt x="2" y="73"/>
                    </a:lnTo>
                    <a:lnTo>
                      <a:pt x="2" y="73"/>
                    </a:lnTo>
                    <a:lnTo>
                      <a:pt x="2" y="72"/>
                    </a:lnTo>
                    <a:lnTo>
                      <a:pt x="2" y="72"/>
                    </a:lnTo>
                    <a:lnTo>
                      <a:pt x="3" y="71"/>
                    </a:lnTo>
                    <a:lnTo>
                      <a:pt x="3" y="70"/>
                    </a:lnTo>
                    <a:lnTo>
                      <a:pt x="3" y="70"/>
                    </a:lnTo>
                    <a:lnTo>
                      <a:pt x="3" y="69"/>
                    </a:lnTo>
                    <a:lnTo>
                      <a:pt x="3" y="69"/>
                    </a:lnTo>
                    <a:lnTo>
                      <a:pt x="3" y="68"/>
                    </a:lnTo>
                    <a:lnTo>
                      <a:pt x="3" y="67"/>
                    </a:lnTo>
                    <a:lnTo>
                      <a:pt x="4" y="67"/>
                    </a:lnTo>
                    <a:lnTo>
                      <a:pt x="4" y="66"/>
                    </a:lnTo>
                    <a:lnTo>
                      <a:pt x="4" y="66"/>
                    </a:lnTo>
                    <a:lnTo>
                      <a:pt x="4" y="65"/>
                    </a:lnTo>
                    <a:lnTo>
                      <a:pt x="4" y="64"/>
                    </a:lnTo>
                    <a:lnTo>
                      <a:pt x="5" y="64"/>
                    </a:lnTo>
                    <a:lnTo>
                      <a:pt x="5" y="63"/>
                    </a:lnTo>
                    <a:lnTo>
                      <a:pt x="5" y="63"/>
                    </a:lnTo>
                    <a:lnTo>
                      <a:pt x="5" y="63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5" y="61"/>
                    </a:lnTo>
                    <a:lnTo>
                      <a:pt x="5" y="61"/>
                    </a:lnTo>
                    <a:lnTo>
                      <a:pt x="5" y="60"/>
                    </a:lnTo>
                    <a:lnTo>
                      <a:pt x="5" y="59"/>
                    </a:lnTo>
                    <a:lnTo>
                      <a:pt x="6" y="59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7" y="56"/>
                    </a:lnTo>
                    <a:lnTo>
                      <a:pt x="7" y="55"/>
                    </a:lnTo>
                    <a:lnTo>
                      <a:pt x="7" y="55"/>
                    </a:lnTo>
                    <a:lnTo>
                      <a:pt x="7" y="54"/>
                    </a:lnTo>
                    <a:lnTo>
                      <a:pt x="8" y="54"/>
                    </a:lnTo>
                    <a:lnTo>
                      <a:pt x="8" y="54"/>
                    </a:lnTo>
                    <a:lnTo>
                      <a:pt x="8" y="54"/>
                    </a:lnTo>
                    <a:lnTo>
                      <a:pt x="8" y="53"/>
                    </a:lnTo>
                    <a:lnTo>
                      <a:pt x="9" y="52"/>
                    </a:lnTo>
                    <a:lnTo>
                      <a:pt x="9" y="52"/>
                    </a:lnTo>
                    <a:lnTo>
                      <a:pt x="9" y="51"/>
                    </a:lnTo>
                    <a:lnTo>
                      <a:pt x="10" y="51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49"/>
                    </a:lnTo>
                    <a:lnTo>
                      <a:pt x="11" y="49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2" y="47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2" y="45"/>
                    </a:lnTo>
                    <a:lnTo>
                      <a:pt x="13" y="45"/>
                    </a:lnTo>
                    <a:lnTo>
                      <a:pt x="13" y="45"/>
                    </a:lnTo>
                    <a:lnTo>
                      <a:pt x="13" y="45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4" y="43"/>
                    </a:lnTo>
                    <a:lnTo>
                      <a:pt x="15" y="43"/>
                    </a:lnTo>
                    <a:lnTo>
                      <a:pt x="15" y="42"/>
                    </a:lnTo>
                    <a:lnTo>
                      <a:pt x="15" y="42"/>
                    </a:lnTo>
                    <a:lnTo>
                      <a:pt x="15" y="41"/>
                    </a:lnTo>
                    <a:lnTo>
                      <a:pt x="15" y="41"/>
                    </a:lnTo>
                    <a:lnTo>
                      <a:pt x="15" y="40"/>
                    </a:lnTo>
                    <a:lnTo>
                      <a:pt x="16" y="40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7" y="37"/>
                    </a:lnTo>
                    <a:lnTo>
                      <a:pt x="18" y="37"/>
                    </a:lnTo>
                    <a:lnTo>
                      <a:pt x="18" y="36"/>
                    </a:lnTo>
                    <a:lnTo>
                      <a:pt x="19" y="36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20" y="35"/>
                    </a:lnTo>
                    <a:lnTo>
                      <a:pt x="20" y="35"/>
                    </a:lnTo>
                    <a:lnTo>
                      <a:pt x="20" y="34"/>
                    </a:lnTo>
                    <a:lnTo>
                      <a:pt x="21" y="34"/>
                    </a:lnTo>
                    <a:lnTo>
                      <a:pt x="21" y="33"/>
                    </a:lnTo>
                    <a:lnTo>
                      <a:pt x="22" y="33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4" y="31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6" y="27"/>
                    </a:lnTo>
                    <a:lnTo>
                      <a:pt x="26" y="27"/>
                    </a:lnTo>
                    <a:lnTo>
                      <a:pt x="27" y="26"/>
                    </a:lnTo>
                    <a:lnTo>
                      <a:pt x="27" y="2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9" y="25"/>
                    </a:lnTo>
                    <a:lnTo>
                      <a:pt x="29" y="25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2" y="23"/>
                    </a:lnTo>
                    <a:lnTo>
                      <a:pt x="32" y="22"/>
                    </a:lnTo>
                    <a:lnTo>
                      <a:pt x="33" y="22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4" y="21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5" y="19"/>
                    </a:lnTo>
                    <a:lnTo>
                      <a:pt x="35" y="19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7" y="18"/>
                    </a:lnTo>
                    <a:lnTo>
                      <a:pt x="37" y="17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39" y="17"/>
                    </a:lnTo>
                    <a:lnTo>
                      <a:pt x="39" y="17"/>
                    </a:lnTo>
                    <a:lnTo>
                      <a:pt x="40" y="17"/>
                    </a:lnTo>
                    <a:lnTo>
                      <a:pt x="40" y="16"/>
                    </a:lnTo>
                    <a:lnTo>
                      <a:pt x="41" y="16"/>
                    </a:lnTo>
                    <a:lnTo>
                      <a:pt x="41" y="16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3" y="15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5" y="13"/>
                    </a:lnTo>
                    <a:lnTo>
                      <a:pt x="45" y="12"/>
                    </a:lnTo>
                    <a:lnTo>
                      <a:pt x="46" y="12"/>
                    </a:lnTo>
                    <a:lnTo>
                      <a:pt x="47" y="12"/>
                    </a:lnTo>
                    <a:lnTo>
                      <a:pt x="47" y="11"/>
                    </a:lnTo>
                    <a:lnTo>
                      <a:pt x="48" y="11"/>
                    </a:lnTo>
                    <a:lnTo>
                      <a:pt x="48" y="11"/>
                    </a:lnTo>
                    <a:lnTo>
                      <a:pt x="49" y="10"/>
                    </a:lnTo>
                    <a:lnTo>
                      <a:pt x="49" y="10"/>
                    </a:lnTo>
                    <a:lnTo>
                      <a:pt x="50" y="10"/>
                    </a:lnTo>
                    <a:lnTo>
                      <a:pt x="50" y="10"/>
                    </a:lnTo>
                    <a:lnTo>
                      <a:pt x="51" y="9"/>
                    </a:lnTo>
                    <a:lnTo>
                      <a:pt x="51" y="9"/>
                    </a:lnTo>
                    <a:lnTo>
                      <a:pt x="52" y="9"/>
                    </a:lnTo>
                    <a:lnTo>
                      <a:pt x="53" y="9"/>
                    </a:lnTo>
                    <a:lnTo>
                      <a:pt x="53" y="8"/>
                    </a:lnTo>
                    <a:lnTo>
                      <a:pt x="53" y="8"/>
                    </a:lnTo>
                    <a:lnTo>
                      <a:pt x="53" y="8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5" y="7"/>
                    </a:lnTo>
                    <a:lnTo>
                      <a:pt x="55" y="7"/>
                    </a:lnTo>
                    <a:lnTo>
                      <a:pt x="56" y="7"/>
                    </a:lnTo>
                    <a:lnTo>
                      <a:pt x="57" y="7"/>
                    </a:lnTo>
                    <a:lnTo>
                      <a:pt x="57" y="7"/>
                    </a:lnTo>
                    <a:lnTo>
                      <a:pt x="58" y="7"/>
                    </a:lnTo>
                    <a:lnTo>
                      <a:pt x="58" y="7"/>
                    </a:lnTo>
                    <a:lnTo>
                      <a:pt x="59" y="6"/>
                    </a:lnTo>
                    <a:lnTo>
                      <a:pt x="59" y="6"/>
                    </a:lnTo>
                    <a:lnTo>
                      <a:pt x="60" y="6"/>
                    </a:lnTo>
                    <a:lnTo>
                      <a:pt x="61" y="6"/>
                    </a:lnTo>
                    <a:lnTo>
                      <a:pt x="61" y="5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63" y="5"/>
                    </a:lnTo>
                    <a:lnTo>
                      <a:pt x="63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5" y="4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7" y="3"/>
                    </a:lnTo>
                    <a:lnTo>
                      <a:pt x="67" y="3"/>
                    </a:lnTo>
                    <a:lnTo>
                      <a:pt x="68" y="3"/>
                    </a:lnTo>
                    <a:lnTo>
                      <a:pt x="69" y="3"/>
                    </a:lnTo>
                    <a:lnTo>
                      <a:pt x="69" y="3"/>
                    </a:lnTo>
                    <a:lnTo>
                      <a:pt x="70" y="3"/>
                    </a:lnTo>
                    <a:lnTo>
                      <a:pt x="70" y="2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3" y="2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7" y="1"/>
                    </a:lnTo>
                    <a:lnTo>
                      <a:pt x="77" y="1"/>
                    </a:lnTo>
                    <a:lnTo>
                      <a:pt x="78" y="1"/>
                    </a:lnTo>
                    <a:lnTo>
                      <a:pt x="79" y="1"/>
                    </a:lnTo>
                    <a:lnTo>
                      <a:pt x="79" y="1"/>
                    </a:lnTo>
                    <a:lnTo>
                      <a:pt x="80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4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6" y="0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8" y="0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90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96" y="0"/>
                    </a:lnTo>
                    <a:lnTo>
                      <a:pt x="96" y="90"/>
                    </a:lnTo>
                    <a:close/>
                  </a:path>
                </a:pathLst>
              </a:custGeom>
              <a:solidFill>
                <a:srgbClr val="193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7" name="Freeform 7">
                <a:extLst>
                  <a:ext uri="{FF2B5EF4-FFF2-40B4-BE49-F238E27FC236}">
                    <a16:creationId xmlns:a16="http://schemas.microsoft.com/office/drawing/2014/main" id="{04F3FCDD-4D75-44CD-BDEA-6DDA6B9CAA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800" y="3783013"/>
                <a:ext cx="120650" cy="87312"/>
              </a:xfrm>
              <a:custGeom>
                <a:avLst/>
                <a:gdLst>
                  <a:gd name="T0" fmla="*/ 84 w 84"/>
                  <a:gd name="T1" fmla="*/ 0 h 61"/>
                  <a:gd name="T2" fmla="*/ 84 w 84"/>
                  <a:gd name="T3" fmla="*/ 1 h 61"/>
                  <a:gd name="T4" fmla="*/ 59 w 84"/>
                  <a:gd name="T5" fmla="*/ 61 h 61"/>
                  <a:gd name="T6" fmla="*/ 0 w 84"/>
                  <a:gd name="T7" fmla="*/ 1 h 61"/>
                  <a:gd name="T8" fmla="*/ 0 w 84"/>
                  <a:gd name="T9" fmla="*/ 0 h 61"/>
                  <a:gd name="T10" fmla="*/ 84 w 84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61">
                    <a:moveTo>
                      <a:pt x="84" y="0"/>
                    </a:moveTo>
                    <a:cubicBezTo>
                      <a:pt x="84" y="1"/>
                      <a:pt x="84" y="1"/>
                      <a:pt x="84" y="1"/>
                    </a:cubicBezTo>
                    <a:cubicBezTo>
                      <a:pt x="84" y="24"/>
                      <a:pt x="75" y="46"/>
                      <a:pt x="59" y="6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5B93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8" name="Freeform 8">
                <a:extLst>
                  <a:ext uri="{FF2B5EF4-FFF2-40B4-BE49-F238E27FC236}">
                    <a16:creationId xmlns:a16="http://schemas.microsoft.com/office/drawing/2014/main" id="{C1B4B4C9-91B7-4DA7-9050-972744346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213" y="3641725"/>
                <a:ext cx="122237" cy="119062"/>
              </a:xfrm>
              <a:custGeom>
                <a:avLst/>
                <a:gdLst>
                  <a:gd name="T0" fmla="*/ 0 w 85"/>
                  <a:gd name="T1" fmla="*/ 0 h 84"/>
                  <a:gd name="T2" fmla="*/ 85 w 85"/>
                  <a:gd name="T3" fmla="*/ 84 h 84"/>
                  <a:gd name="T4" fmla="*/ 0 w 85"/>
                  <a:gd name="T5" fmla="*/ 84 h 84"/>
                  <a:gd name="T6" fmla="*/ 0 w 85"/>
                  <a:gd name="T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84">
                    <a:moveTo>
                      <a:pt x="0" y="0"/>
                    </a:moveTo>
                    <a:cubicBezTo>
                      <a:pt x="47" y="0"/>
                      <a:pt x="84" y="37"/>
                      <a:pt x="85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911D202-7362-4094-8E10-FEB8900C0DB0}"/>
              </a:ext>
            </a:extLst>
          </p:cNvPr>
          <p:cNvGrpSpPr/>
          <p:nvPr/>
        </p:nvGrpSpPr>
        <p:grpSpPr>
          <a:xfrm>
            <a:off x="6919233" y="842922"/>
            <a:ext cx="845102" cy="989513"/>
            <a:chOff x="1736335" y="3635375"/>
            <a:chExt cx="752161" cy="880690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D6EAFE6-0537-496D-B6A7-4BBD60B8BECC}"/>
                </a:ext>
              </a:extLst>
            </p:cNvPr>
            <p:cNvSpPr/>
            <p:nvPr/>
          </p:nvSpPr>
          <p:spPr>
            <a:xfrm>
              <a:off x="1736335" y="4132565"/>
              <a:ext cx="752161" cy="3835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b="1">
                  <a:solidFill>
                    <a:srgbClr val="0F253F"/>
                  </a:solidFill>
                  <a:latin typeface="Neo Sans Pro" panose="020B0504030504040204" pitchFamily="34" charset="0"/>
                </a:rPr>
                <a:t>Price</a:t>
              </a:r>
              <a:endParaRPr lang="pl-PL" sz="1100" b="1">
                <a:solidFill>
                  <a:srgbClr val="0F253F"/>
                </a:solidFill>
                <a:latin typeface="Neo Sans Pro" panose="020B0504030504040204" pitchFamily="34" charset="0"/>
              </a:endParaRPr>
            </a:p>
            <a:p>
              <a:pPr algn="ctr"/>
              <a:r>
                <a:rPr lang="en-US" sz="1100" b="1">
                  <a:solidFill>
                    <a:srgbClr val="0F253F"/>
                  </a:solidFill>
                  <a:latin typeface="Neo Sans Pro" panose="020B0504030504040204" pitchFamily="34" charset="0"/>
                </a:rPr>
                <a:t>Optimizer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194367A7-E974-4478-A691-441C66B11F7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879634" y="3635375"/>
              <a:ext cx="465565" cy="468000"/>
              <a:chOff x="1960563" y="3635375"/>
              <a:chExt cx="303213" cy="304800"/>
            </a:xfrm>
          </p:grpSpPr>
          <p:sp>
            <p:nvSpPr>
              <p:cNvPr id="72" name="Freeform 13">
                <a:extLst>
                  <a:ext uri="{FF2B5EF4-FFF2-40B4-BE49-F238E27FC236}">
                    <a16:creationId xmlns:a16="http://schemas.microsoft.com/office/drawing/2014/main" id="{472BDE69-DACE-4D78-A7D0-89FB6BBD81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0563" y="3638550"/>
                <a:ext cx="301625" cy="301625"/>
              </a:xfrm>
              <a:custGeom>
                <a:avLst/>
                <a:gdLst>
                  <a:gd name="T0" fmla="*/ 205 w 211"/>
                  <a:gd name="T1" fmla="*/ 211 h 211"/>
                  <a:gd name="T2" fmla="*/ 6 w 211"/>
                  <a:gd name="T3" fmla="*/ 211 h 211"/>
                  <a:gd name="T4" fmla="*/ 0 w 211"/>
                  <a:gd name="T5" fmla="*/ 204 h 211"/>
                  <a:gd name="T6" fmla="*/ 0 w 211"/>
                  <a:gd name="T7" fmla="*/ 6 h 211"/>
                  <a:gd name="T8" fmla="*/ 6 w 211"/>
                  <a:gd name="T9" fmla="*/ 0 h 211"/>
                  <a:gd name="T10" fmla="*/ 12 w 211"/>
                  <a:gd name="T11" fmla="*/ 6 h 211"/>
                  <a:gd name="T12" fmla="*/ 12 w 211"/>
                  <a:gd name="T13" fmla="*/ 199 h 211"/>
                  <a:gd name="T14" fmla="*/ 205 w 211"/>
                  <a:gd name="T15" fmla="*/ 199 h 211"/>
                  <a:gd name="T16" fmla="*/ 211 w 211"/>
                  <a:gd name="T17" fmla="*/ 205 h 211"/>
                  <a:gd name="T18" fmla="*/ 205 w 211"/>
                  <a:gd name="T19" fmla="*/ 21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211">
                    <a:moveTo>
                      <a:pt x="205" y="211"/>
                    </a:moveTo>
                    <a:cubicBezTo>
                      <a:pt x="6" y="211"/>
                      <a:pt x="6" y="211"/>
                      <a:pt x="6" y="211"/>
                    </a:cubicBezTo>
                    <a:cubicBezTo>
                      <a:pt x="3" y="211"/>
                      <a:pt x="0" y="207"/>
                      <a:pt x="0" y="20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9" y="0"/>
                      <a:pt x="12" y="2"/>
                      <a:pt x="12" y="6"/>
                    </a:cubicBezTo>
                    <a:cubicBezTo>
                      <a:pt x="12" y="199"/>
                      <a:pt x="12" y="199"/>
                      <a:pt x="12" y="199"/>
                    </a:cubicBezTo>
                    <a:cubicBezTo>
                      <a:pt x="205" y="199"/>
                      <a:pt x="205" y="199"/>
                      <a:pt x="205" y="199"/>
                    </a:cubicBezTo>
                    <a:cubicBezTo>
                      <a:pt x="208" y="199"/>
                      <a:pt x="211" y="202"/>
                      <a:pt x="211" y="205"/>
                    </a:cubicBezTo>
                    <a:cubicBezTo>
                      <a:pt x="211" y="208"/>
                      <a:pt x="208" y="211"/>
                      <a:pt x="205" y="211"/>
                    </a:cubicBezTo>
                    <a:close/>
                  </a:path>
                </a:pathLst>
              </a:custGeom>
              <a:solidFill>
                <a:srgbClr val="0E2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3" name="Freeform 14">
                <a:extLst>
                  <a:ext uri="{FF2B5EF4-FFF2-40B4-BE49-F238E27FC236}">
                    <a16:creationId xmlns:a16="http://schemas.microsoft.com/office/drawing/2014/main" id="{01C79DB3-AE04-4C28-AEFF-4C2F8FBD8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3901" y="3773488"/>
                <a:ext cx="44450" cy="133350"/>
              </a:xfrm>
              <a:custGeom>
                <a:avLst/>
                <a:gdLst>
                  <a:gd name="T0" fmla="*/ 31 w 31"/>
                  <a:gd name="T1" fmla="*/ 86 h 94"/>
                  <a:gd name="T2" fmla="*/ 23 w 31"/>
                  <a:gd name="T3" fmla="*/ 94 h 94"/>
                  <a:gd name="T4" fmla="*/ 8 w 31"/>
                  <a:gd name="T5" fmla="*/ 94 h 94"/>
                  <a:gd name="T6" fmla="*/ 0 w 31"/>
                  <a:gd name="T7" fmla="*/ 86 h 94"/>
                  <a:gd name="T8" fmla="*/ 0 w 31"/>
                  <a:gd name="T9" fmla="*/ 8 h 94"/>
                  <a:gd name="T10" fmla="*/ 8 w 31"/>
                  <a:gd name="T11" fmla="*/ 0 h 94"/>
                  <a:gd name="T12" fmla="*/ 23 w 31"/>
                  <a:gd name="T13" fmla="*/ 0 h 94"/>
                  <a:gd name="T14" fmla="*/ 31 w 31"/>
                  <a:gd name="T15" fmla="*/ 8 h 94"/>
                  <a:gd name="T16" fmla="*/ 31 w 31"/>
                  <a:gd name="T17" fmla="*/ 8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94">
                    <a:moveTo>
                      <a:pt x="31" y="86"/>
                    </a:moveTo>
                    <a:cubicBezTo>
                      <a:pt x="31" y="90"/>
                      <a:pt x="28" y="94"/>
                      <a:pt x="23" y="94"/>
                    </a:cubicBezTo>
                    <a:cubicBezTo>
                      <a:pt x="8" y="94"/>
                      <a:pt x="8" y="94"/>
                      <a:pt x="8" y="94"/>
                    </a:cubicBezTo>
                    <a:cubicBezTo>
                      <a:pt x="4" y="94"/>
                      <a:pt x="0" y="90"/>
                      <a:pt x="0" y="8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8" y="0"/>
                      <a:pt x="31" y="4"/>
                      <a:pt x="31" y="8"/>
                    </a:cubicBezTo>
                    <a:lnTo>
                      <a:pt x="31" y="86"/>
                    </a:lnTo>
                    <a:close/>
                  </a:path>
                </a:pathLst>
              </a:custGeom>
              <a:solidFill>
                <a:srgbClr val="5B96C6"/>
              </a:solidFill>
              <a:ln w="63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4" name="Freeform 15">
                <a:extLst>
                  <a:ext uri="{FF2B5EF4-FFF2-40B4-BE49-F238E27FC236}">
                    <a16:creationId xmlns:a16="http://schemas.microsoft.com/office/drawing/2014/main" id="{61979107-C7F2-49DA-AA1E-3021541E3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5826" y="3800475"/>
                <a:ext cx="44450" cy="106362"/>
              </a:xfrm>
              <a:custGeom>
                <a:avLst/>
                <a:gdLst>
                  <a:gd name="T0" fmla="*/ 31 w 31"/>
                  <a:gd name="T1" fmla="*/ 67 h 75"/>
                  <a:gd name="T2" fmla="*/ 23 w 31"/>
                  <a:gd name="T3" fmla="*/ 75 h 75"/>
                  <a:gd name="T4" fmla="*/ 7 w 31"/>
                  <a:gd name="T5" fmla="*/ 75 h 75"/>
                  <a:gd name="T6" fmla="*/ 0 w 31"/>
                  <a:gd name="T7" fmla="*/ 67 h 75"/>
                  <a:gd name="T8" fmla="*/ 0 w 31"/>
                  <a:gd name="T9" fmla="*/ 8 h 75"/>
                  <a:gd name="T10" fmla="*/ 7 w 31"/>
                  <a:gd name="T11" fmla="*/ 0 h 75"/>
                  <a:gd name="T12" fmla="*/ 23 w 31"/>
                  <a:gd name="T13" fmla="*/ 0 h 75"/>
                  <a:gd name="T14" fmla="*/ 31 w 31"/>
                  <a:gd name="T15" fmla="*/ 8 h 75"/>
                  <a:gd name="T16" fmla="*/ 31 w 31"/>
                  <a:gd name="T17" fmla="*/ 6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75">
                    <a:moveTo>
                      <a:pt x="31" y="67"/>
                    </a:moveTo>
                    <a:cubicBezTo>
                      <a:pt x="31" y="71"/>
                      <a:pt x="27" y="75"/>
                      <a:pt x="23" y="75"/>
                    </a:cubicBezTo>
                    <a:cubicBezTo>
                      <a:pt x="7" y="75"/>
                      <a:pt x="7" y="75"/>
                      <a:pt x="7" y="75"/>
                    </a:cubicBezTo>
                    <a:cubicBezTo>
                      <a:pt x="3" y="75"/>
                      <a:pt x="0" y="71"/>
                      <a:pt x="0" y="6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7" y="0"/>
                      <a:pt x="31" y="4"/>
                      <a:pt x="31" y="8"/>
                    </a:cubicBezTo>
                    <a:lnTo>
                      <a:pt x="31" y="67"/>
                    </a:lnTo>
                    <a:close/>
                  </a:path>
                </a:pathLst>
              </a:custGeom>
              <a:solidFill>
                <a:srgbClr val="5B96C6"/>
              </a:solidFill>
              <a:ln w="63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5" name="Freeform 16">
                <a:extLst>
                  <a:ext uri="{FF2B5EF4-FFF2-40B4-BE49-F238E27FC236}">
                    <a16:creationId xmlns:a16="http://schemas.microsoft.com/office/drawing/2014/main" id="{5AB7463D-3862-471B-BC0F-A5D214234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7876" y="3706813"/>
                <a:ext cx="44450" cy="200025"/>
              </a:xfrm>
              <a:custGeom>
                <a:avLst/>
                <a:gdLst>
                  <a:gd name="T0" fmla="*/ 31 w 31"/>
                  <a:gd name="T1" fmla="*/ 7 h 140"/>
                  <a:gd name="T2" fmla="*/ 23 w 31"/>
                  <a:gd name="T3" fmla="*/ 0 h 140"/>
                  <a:gd name="T4" fmla="*/ 7 w 31"/>
                  <a:gd name="T5" fmla="*/ 0 h 140"/>
                  <a:gd name="T6" fmla="*/ 0 w 31"/>
                  <a:gd name="T7" fmla="*/ 7 h 140"/>
                  <a:gd name="T8" fmla="*/ 0 w 31"/>
                  <a:gd name="T9" fmla="*/ 132 h 140"/>
                  <a:gd name="T10" fmla="*/ 7 w 31"/>
                  <a:gd name="T11" fmla="*/ 140 h 140"/>
                  <a:gd name="T12" fmla="*/ 23 w 31"/>
                  <a:gd name="T13" fmla="*/ 140 h 140"/>
                  <a:gd name="T14" fmla="*/ 31 w 31"/>
                  <a:gd name="T15" fmla="*/ 132 h 140"/>
                  <a:gd name="T16" fmla="*/ 31 w 31"/>
                  <a:gd name="T17" fmla="*/ 7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140">
                    <a:moveTo>
                      <a:pt x="31" y="7"/>
                    </a:moveTo>
                    <a:cubicBezTo>
                      <a:pt x="31" y="3"/>
                      <a:pt x="27" y="0"/>
                      <a:pt x="23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36"/>
                      <a:pt x="3" y="140"/>
                      <a:pt x="7" y="140"/>
                    </a:cubicBezTo>
                    <a:cubicBezTo>
                      <a:pt x="23" y="140"/>
                      <a:pt x="23" y="140"/>
                      <a:pt x="23" y="140"/>
                    </a:cubicBezTo>
                    <a:cubicBezTo>
                      <a:pt x="27" y="140"/>
                      <a:pt x="31" y="136"/>
                      <a:pt x="31" y="132"/>
                    </a:cubicBezTo>
                    <a:lnTo>
                      <a:pt x="31" y="7"/>
                    </a:lnTo>
                    <a:close/>
                  </a:path>
                </a:pathLst>
              </a:custGeom>
              <a:solidFill>
                <a:srgbClr val="5B96C6"/>
              </a:solidFill>
              <a:ln w="63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6" name="Freeform 17">
                <a:extLst>
                  <a:ext uri="{FF2B5EF4-FFF2-40B4-BE49-F238E27FC236}">
                    <a16:creationId xmlns:a16="http://schemas.microsoft.com/office/drawing/2014/main" id="{0B110C4E-DAD5-4804-9698-F67E8D5EE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263" y="3754438"/>
                <a:ext cx="44450" cy="152400"/>
              </a:xfrm>
              <a:custGeom>
                <a:avLst/>
                <a:gdLst>
                  <a:gd name="T0" fmla="*/ 31 w 31"/>
                  <a:gd name="T1" fmla="*/ 7 h 107"/>
                  <a:gd name="T2" fmla="*/ 23 w 31"/>
                  <a:gd name="T3" fmla="*/ 0 h 107"/>
                  <a:gd name="T4" fmla="*/ 8 w 31"/>
                  <a:gd name="T5" fmla="*/ 0 h 107"/>
                  <a:gd name="T6" fmla="*/ 0 w 31"/>
                  <a:gd name="T7" fmla="*/ 7 h 107"/>
                  <a:gd name="T8" fmla="*/ 0 w 31"/>
                  <a:gd name="T9" fmla="*/ 99 h 107"/>
                  <a:gd name="T10" fmla="*/ 8 w 31"/>
                  <a:gd name="T11" fmla="*/ 107 h 107"/>
                  <a:gd name="T12" fmla="*/ 23 w 31"/>
                  <a:gd name="T13" fmla="*/ 107 h 107"/>
                  <a:gd name="T14" fmla="*/ 31 w 31"/>
                  <a:gd name="T15" fmla="*/ 99 h 107"/>
                  <a:gd name="T16" fmla="*/ 31 w 31"/>
                  <a:gd name="T17" fmla="*/ 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107">
                    <a:moveTo>
                      <a:pt x="31" y="7"/>
                    </a:moveTo>
                    <a:cubicBezTo>
                      <a:pt x="31" y="3"/>
                      <a:pt x="28" y="0"/>
                      <a:pt x="2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3"/>
                      <a:pt x="3" y="107"/>
                      <a:pt x="8" y="107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8" y="107"/>
                      <a:pt x="31" y="103"/>
                      <a:pt x="31" y="99"/>
                    </a:cubicBezTo>
                    <a:lnTo>
                      <a:pt x="31" y="7"/>
                    </a:lnTo>
                    <a:close/>
                  </a:path>
                </a:pathLst>
              </a:custGeom>
              <a:solidFill>
                <a:srgbClr val="5B96C6"/>
              </a:solidFill>
              <a:ln w="63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7" name="Freeform 18">
                <a:extLst>
                  <a:ext uri="{FF2B5EF4-FFF2-40B4-BE49-F238E27FC236}">
                    <a16:creationId xmlns:a16="http://schemas.microsoft.com/office/drawing/2014/main" id="{455F6B16-6AA9-44B9-BA94-5183876BC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8213" y="3835400"/>
                <a:ext cx="44450" cy="71437"/>
              </a:xfrm>
              <a:custGeom>
                <a:avLst/>
                <a:gdLst>
                  <a:gd name="T0" fmla="*/ 31 w 31"/>
                  <a:gd name="T1" fmla="*/ 42 h 50"/>
                  <a:gd name="T2" fmla="*/ 23 w 31"/>
                  <a:gd name="T3" fmla="*/ 50 h 50"/>
                  <a:gd name="T4" fmla="*/ 8 w 31"/>
                  <a:gd name="T5" fmla="*/ 50 h 50"/>
                  <a:gd name="T6" fmla="*/ 0 w 31"/>
                  <a:gd name="T7" fmla="*/ 42 h 50"/>
                  <a:gd name="T8" fmla="*/ 0 w 31"/>
                  <a:gd name="T9" fmla="*/ 8 h 50"/>
                  <a:gd name="T10" fmla="*/ 8 w 31"/>
                  <a:gd name="T11" fmla="*/ 0 h 50"/>
                  <a:gd name="T12" fmla="*/ 23 w 31"/>
                  <a:gd name="T13" fmla="*/ 0 h 50"/>
                  <a:gd name="T14" fmla="*/ 31 w 31"/>
                  <a:gd name="T15" fmla="*/ 8 h 50"/>
                  <a:gd name="T16" fmla="*/ 31 w 31"/>
                  <a:gd name="T17" fmla="*/ 4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50">
                    <a:moveTo>
                      <a:pt x="31" y="42"/>
                    </a:moveTo>
                    <a:cubicBezTo>
                      <a:pt x="31" y="46"/>
                      <a:pt x="28" y="50"/>
                      <a:pt x="23" y="50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3" y="50"/>
                      <a:pt x="0" y="46"/>
                      <a:pt x="0" y="4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8" y="0"/>
                      <a:pt x="31" y="4"/>
                      <a:pt x="31" y="8"/>
                    </a:cubicBezTo>
                    <a:lnTo>
                      <a:pt x="31" y="42"/>
                    </a:lnTo>
                    <a:close/>
                  </a:path>
                </a:pathLst>
              </a:custGeom>
              <a:solidFill>
                <a:srgbClr val="5B96C6"/>
              </a:solidFill>
              <a:ln w="63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8" name="Freeform 19">
                <a:extLst>
                  <a:ext uri="{FF2B5EF4-FFF2-40B4-BE49-F238E27FC236}">
                    <a16:creationId xmlns:a16="http://schemas.microsoft.com/office/drawing/2014/main" id="{0BE4FCF4-2A78-4183-9E03-66CEC6EA54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6451" y="3724275"/>
                <a:ext cx="60325" cy="12700"/>
              </a:xfrm>
              <a:custGeom>
                <a:avLst/>
                <a:gdLst>
                  <a:gd name="T0" fmla="*/ 38 w 42"/>
                  <a:gd name="T1" fmla="*/ 9 h 9"/>
                  <a:gd name="T2" fmla="*/ 4 w 42"/>
                  <a:gd name="T3" fmla="*/ 9 h 9"/>
                  <a:gd name="T4" fmla="*/ 0 w 42"/>
                  <a:gd name="T5" fmla="*/ 4 h 9"/>
                  <a:gd name="T6" fmla="*/ 4 w 42"/>
                  <a:gd name="T7" fmla="*/ 0 h 9"/>
                  <a:gd name="T8" fmla="*/ 38 w 42"/>
                  <a:gd name="T9" fmla="*/ 0 h 9"/>
                  <a:gd name="T10" fmla="*/ 42 w 42"/>
                  <a:gd name="T11" fmla="*/ 4 h 9"/>
                  <a:gd name="T12" fmla="*/ 38 w 42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9">
                    <a:moveTo>
                      <a:pt x="38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0" y="0"/>
                      <a:pt x="42" y="2"/>
                      <a:pt x="42" y="4"/>
                    </a:cubicBezTo>
                    <a:cubicBezTo>
                      <a:pt x="42" y="7"/>
                      <a:pt x="40" y="9"/>
                      <a:pt x="38" y="9"/>
                    </a:cubicBezTo>
                    <a:close/>
                  </a:path>
                </a:pathLst>
              </a:custGeom>
              <a:solidFill>
                <a:srgbClr val="0E2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9" name="Freeform 20">
                <a:extLst>
                  <a:ext uri="{FF2B5EF4-FFF2-40B4-BE49-F238E27FC236}">
                    <a16:creationId xmlns:a16="http://schemas.microsoft.com/office/drawing/2014/main" id="{B64AFE2C-F4BC-400D-9AAF-F82370481B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3451" y="3724275"/>
                <a:ext cx="60325" cy="12700"/>
              </a:xfrm>
              <a:custGeom>
                <a:avLst/>
                <a:gdLst>
                  <a:gd name="T0" fmla="*/ 38 w 42"/>
                  <a:gd name="T1" fmla="*/ 9 h 9"/>
                  <a:gd name="T2" fmla="*/ 5 w 42"/>
                  <a:gd name="T3" fmla="*/ 9 h 9"/>
                  <a:gd name="T4" fmla="*/ 0 w 42"/>
                  <a:gd name="T5" fmla="*/ 4 h 9"/>
                  <a:gd name="T6" fmla="*/ 5 w 42"/>
                  <a:gd name="T7" fmla="*/ 0 h 9"/>
                  <a:gd name="T8" fmla="*/ 38 w 42"/>
                  <a:gd name="T9" fmla="*/ 0 h 9"/>
                  <a:gd name="T10" fmla="*/ 42 w 42"/>
                  <a:gd name="T11" fmla="*/ 4 h 9"/>
                  <a:gd name="T12" fmla="*/ 38 w 42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9">
                    <a:moveTo>
                      <a:pt x="38" y="9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0" y="0"/>
                      <a:pt x="42" y="2"/>
                      <a:pt x="42" y="4"/>
                    </a:cubicBezTo>
                    <a:cubicBezTo>
                      <a:pt x="42" y="7"/>
                      <a:pt x="40" y="9"/>
                      <a:pt x="38" y="9"/>
                    </a:cubicBezTo>
                    <a:close/>
                  </a:path>
                </a:pathLst>
              </a:custGeom>
              <a:solidFill>
                <a:srgbClr val="0E2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0" name="Freeform 21">
                <a:extLst>
                  <a:ext uri="{FF2B5EF4-FFF2-40B4-BE49-F238E27FC236}">
                    <a16:creationId xmlns:a16="http://schemas.microsoft.com/office/drawing/2014/main" id="{CE25B3AD-641E-4C0F-9D4B-81FCB8AF2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3763" y="3635375"/>
                <a:ext cx="12700" cy="61912"/>
              </a:xfrm>
              <a:custGeom>
                <a:avLst/>
                <a:gdLst>
                  <a:gd name="T0" fmla="*/ 0 w 9"/>
                  <a:gd name="T1" fmla="*/ 38 h 43"/>
                  <a:gd name="T2" fmla="*/ 0 w 9"/>
                  <a:gd name="T3" fmla="*/ 5 h 43"/>
                  <a:gd name="T4" fmla="*/ 5 w 9"/>
                  <a:gd name="T5" fmla="*/ 0 h 43"/>
                  <a:gd name="T6" fmla="*/ 9 w 9"/>
                  <a:gd name="T7" fmla="*/ 5 h 43"/>
                  <a:gd name="T8" fmla="*/ 9 w 9"/>
                  <a:gd name="T9" fmla="*/ 38 h 43"/>
                  <a:gd name="T10" fmla="*/ 5 w 9"/>
                  <a:gd name="T11" fmla="*/ 43 h 43"/>
                  <a:gd name="T12" fmla="*/ 0 w 9"/>
                  <a:gd name="T13" fmla="*/ 3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43">
                    <a:moveTo>
                      <a:pt x="0" y="38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1"/>
                      <a:pt x="7" y="43"/>
                      <a:pt x="5" y="43"/>
                    </a:cubicBezTo>
                    <a:cubicBezTo>
                      <a:pt x="2" y="43"/>
                      <a:pt x="0" y="41"/>
                      <a:pt x="0" y="38"/>
                    </a:cubicBezTo>
                    <a:close/>
                  </a:path>
                </a:pathLst>
              </a:custGeom>
              <a:solidFill>
                <a:srgbClr val="0E2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1" name="Freeform 22">
                <a:extLst>
                  <a:ext uri="{FF2B5EF4-FFF2-40B4-BE49-F238E27FC236}">
                    <a16:creationId xmlns:a16="http://schemas.microsoft.com/office/drawing/2014/main" id="{2CB2C0E8-8488-43E4-9578-254C16BF4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3763" y="3763963"/>
                <a:ext cx="12700" cy="60325"/>
              </a:xfrm>
              <a:custGeom>
                <a:avLst/>
                <a:gdLst>
                  <a:gd name="T0" fmla="*/ 0 w 9"/>
                  <a:gd name="T1" fmla="*/ 38 h 42"/>
                  <a:gd name="T2" fmla="*/ 0 w 9"/>
                  <a:gd name="T3" fmla="*/ 4 h 42"/>
                  <a:gd name="T4" fmla="*/ 5 w 9"/>
                  <a:gd name="T5" fmla="*/ 0 h 42"/>
                  <a:gd name="T6" fmla="*/ 9 w 9"/>
                  <a:gd name="T7" fmla="*/ 4 h 42"/>
                  <a:gd name="T8" fmla="*/ 9 w 9"/>
                  <a:gd name="T9" fmla="*/ 38 h 42"/>
                  <a:gd name="T10" fmla="*/ 5 w 9"/>
                  <a:gd name="T11" fmla="*/ 42 h 42"/>
                  <a:gd name="T12" fmla="*/ 0 w 9"/>
                  <a:gd name="T13" fmla="*/ 3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42">
                    <a:moveTo>
                      <a:pt x="0" y="38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0"/>
                      <a:pt x="7" y="42"/>
                      <a:pt x="5" y="42"/>
                    </a:cubicBezTo>
                    <a:cubicBezTo>
                      <a:pt x="2" y="42"/>
                      <a:pt x="0" y="40"/>
                      <a:pt x="0" y="38"/>
                    </a:cubicBezTo>
                    <a:close/>
                  </a:path>
                </a:pathLst>
              </a:custGeom>
              <a:solidFill>
                <a:srgbClr val="0E2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2" name="Freeform 23">
                <a:extLst>
                  <a:ext uri="{FF2B5EF4-FFF2-40B4-BE49-F238E27FC236}">
                    <a16:creationId xmlns:a16="http://schemas.microsoft.com/office/drawing/2014/main" id="{004048EF-0C2E-4846-BE47-945FDDE403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98676" y="3659188"/>
                <a:ext cx="142875" cy="141287"/>
              </a:xfrm>
              <a:custGeom>
                <a:avLst/>
                <a:gdLst>
                  <a:gd name="T0" fmla="*/ 50 w 99"/>
                  <a:gd name="T1" fmla="*/ 98 h 98"/>
                  <a:gd name="T2" fmla="*/ 0 w 99"/>
                  <a:gd name="T3" fmla="*/ 49 h 98"/>
                  <a:gd name="T4" fmla="*/ 50 w 99"/>
                  <a:gd name="T5" fmla="*/ 0 h 98"/>
                  <a:gd name="T6" fmla="*/ 99 w 99"/>
                  <a:gd name="T7" fmla="*/ 49 h 98"/>
                  <a:gd name="T8" fmla="*/ 50 w 99"/>
                  <a:gd name="T9" fmla="*/ 98 h 98"/>
                  <a:gd name="T10" fmla="*/ 50 w 99"/>
                  <a:gd name="T11" fmla="*/ 9 h 98"/>
                  <a:gd name="T12" fmla="*/ 9 w 99"/>
                  <a:gd name="T13" fmla="*/ 49 h 98"/>
                  <a:gd name="T14" fmla="*/ 50 w 99"/>
                  <a:gd name="T15" fmla="*/ 89 h 98"/>
                  <a:gd name="T16" fmla="*/ 90 w 99"/>
                  <a:gd name="T17" fmla="*/ 49 h 98"/>
                  <a:gd name="T18" fmla="*/ 50 w 99"/>
                  <a:gd name="T19" fmla="*/ 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9" h="98">
                    <a:moveTo>
                      <a:pt x="50" y="98"/>
                    </a:moveTo>
                    <a:cubicBezTo>
                      <a:pt x="22" y="98"/>
                      <a:pt x="0" y="76"/>
                      <a:pt x="0" y="49"/>
                    </a:cubicBezTo>
                    <a:cubicBezTo>
                      <a:pt x="0" y="22"/>
                      <a:pt x="22" y="0"/>
                      <a:pt x="50" y="0"/>
                    </a:cubicBezTo>
                    <a:cubicBezTo>
                      <a:pt x="77" y="0"/>
                      <a:pt x="99" y="22"/>
                      <a:pt x="99" y="49"/>
                    </a:cubicBezTo>
                    <a:cubicBezTo>
                      <a:pt x="99" y="76"/>
                      <a:pt x="77" y="98"/>
                      <a:pt x="50" y="98"/>
                    </a:cubicBezTo>
                    <a:close/>
                    <a:moveTo>
                      <a:pt x="50" y="9"/>
                    </a:moveTo>
                    <a:cubicBezTo>
                      <a:pt x="27" y="9"/>
                      <a:pt x="9" y="27"/>
                      <a:pt x="9" y="49"/>
                    </a:cubicBezTo>
                    <a:cubicBezTo>
                      <a:pt x="9" y="71"/>
                      <a:pt x="27" y="89"/>
                      <a:pt x="50" y="89"/>
                    </a:cubicBezTo>
                    <a:cubicBezTo>
                      <a:pt x="72" y="89"/>
                      <a:pt x="90" y="71"/>
                      <a:pt x="90" y="49"/>
                    </a:cubicBezTo>
                    <a:cubicBezTo>
                      <a:pt x="90" y="27"/>
                      <a:pt x="72" y="9"/>
                      <a:pt x="50" y="9"/>
                    </a:cubicBezTo>
                    <a:close/>
                  </a:path>
                </a:pathLst>
              </a:custGeom>
              <a:solidFill>
                <a:srgbClr val="0E2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3" name="Oval 24">
                <a:extLst>
                  <a:ext uri="{FF2B5EF4-FFF2-40B4-BE49-F238E27FC236}">
                    <a16:creationId xmlns:a16="http://schemas.microsoft.com/office/drawing/2014/main" id="{092DC925-3E9D-4EF8-94FE-396CC3ACA2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588" y="3719513"/>
                <a:ext cx="20638" cy="20637"/>
              </a:xfrm>
              <a:prstGeom prst="ellipse">
                <a:avLst/>
              </a:prstGeom>
              <a:solidFill>
                <a:srgbClr val="0E2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CDBF970-47F1-490D-B3D8-3A266B0134EE}"/>
              </a:ext>
            </a:extLst>
          </p:cNvPr>
          <p:cNvGrpSpPr/>
          <p:nvPr/>
        </p:nvGrpSpPr>
        <p:grpSpPr>
          <a:xfrm>
            <a:off x="4902722" y="2030078"/>
            <a:ext cx="671979" cy="989513"/>
            <a:chOff x="3020728" y="3635375"/>
            <a:chExt cx="598077" cy="88069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7E1C36F-F713-4BF6-A757-3A8F04F4B33A}"/>
                </a:ext>
              </a:extLst>
            </p:cNvPr>
            <p:cNvSpPr/>
            <p:nvPr/>
          </p:nvSpPr>
          <p:spPr>
            <a:xfrm>
              <a:off x="3020728" y="4132565"/>
              <a:ext cx="598077" cy="3835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b="1">
                  <a:solidFill>
                    <a:srgbClr val="0F253F"/>
                  </a:solidFill>
                  <a:latin typeface="Neo Sans Pro" panose="020B0504030504040204" pitchFamily="34" charset="0"/>
                </a:rPr>
                <a:t>Price</a:t>
              </a:r>
              <a:endParaRPr lang="pl-PL" sz="1100" b="1">
                <a:solidFill>
                  <a:srgbClr val="0F253F"/>
                </a:solidFill>
                <a:latin typeface="Neo Sans Pro" panose="020B0504030504040204" pitchFamily="34" charset="0"/>
              </a:endParaRPr>
            </a:p>
            <a:p>
              <a:pPr algn="ctr"/>
              <a:r>
                <a:rPr lang="en-US" sz="1100" b="1">
                  <a:solidFill>
                    <a:srgbClr val="0F253F"/>
                  </a:solidFill>
                  <a:latin typeface="Neo Sans Pro" panose="020B0504030504040204" pitchFamily="34" charset="0"/>
                </a:rPr>
                <a:t>Builder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4EA2C2ED-7939-46D6-AD3A-1A2ADCAE20E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085770" y="3635375"/>
              <a:ext cx="468001" cy="468000"/>
              <a:chOff x="3168650" y="3635375"/>
              <a:chExt cx="304801" cy="304800"/>
            </a:xfrm>
          </p:grpSpPr>
          <p:sp>
            <p:nvSpPr>
              <p:cNvPr id="67" name="Freeform 29">
                <a:extLst>
                  <a:ext uri="{FF2B5EF4-FFF2-40B4-BE49-F238E27FC236}">
                    <a16:creationId xmlns:a16="http://schemas.microsoft.com/office/drawing/2014/main" id="{A729B339-D104-4F82-805D-45190CBE8C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60738" y="3827463"/>
                <a:ext cx="112713" cy="112712"/>
              </a:xfrm>
              <a:custGeom>
                <a:avLst/>
                <a:gdLst>
                  <a:gd name="T0" fmla="*/ 78 w 79"/>
                  <a:gd name="T1" fmla="*/ 47 h 79"/>
                  <a:gd name="T2" fmla="*/ 79 w 79"/>
                  <a:gd name="T3" fmla="*/ 40 h 79"/>
                  <a:gd name="T4" fmla="*/ 78 w 79"/>
                  <a:gd name="T5" fmla="*/ 32 h 79"/>
                  <a:gd name="T6" fmla="*/ 68 w 79"/>
                  <a:gd name="T7" fmla="*/ 31 h 79"/>
                  <a:gd name="T8" fmla="*/ 66 w 79"/>
                  <a:gd name="T9" fmla="*/ 25 h 79"/>
                  <a:gd name="T10" fmla="*/ 72 w 79"/>
                  <a:gd name="T11" fmla="*/ 18 h 79"/>
                  <a:gd name="T12" fmla="*/ 67 w 79"/>
                  <a:gd name="T13" fmla="*/ 12 h 79"/>
                  <a:gd name="T14" fmla="*/ 61 w 79"/>
                  <a:gd name="T15" fmla="*/ 7 h 79"/>
                  <a:gd name="T16" fmla="*/ 53 w 79"/>
                  <a:gd name="T17" fmla="*/ 13 h 79"/>
                  <a:gd name="T18" fmla="*/ 48 w 79"/>
                  <a:gd name="T19" fmla="*/ 11 h 79"/>
                  <a:gd name="T20" fmla="*/ 47 w 79"/>
                  <a:gd name="T21" fmla="*/ 1 h 79"/>
                  <a:gd name="T22" fmla="*/ 39 w 79"/>
                  <a:gd name="T23" fmla="*/ 0 h 79"/>
                  <a:gd name="T24" fmla="*/ 32 w 79"/>
                  <a:gd name="T25" fmla="*/ 1 h 79"/>
                  <a:gd name="T26" fmla="*/ 31 w 79"/>
                  <a:gd name="T27" fmla="*/ 11 h 79"/>
                  <a:gd name="T28" fmla="*/ 25 w 79"/>
                  <a:gd name="T29" fmla="*/ 13 h 79"/>
                  <a:gd name="T30" fmla="*/ 17 w 79"/>
                  <a:gd name="T31" fmla="*/ 7 h 79"/>
                  <a:gd name="T32" fmla="*/ 11 w 79"/>
                  <a:gd name="T33" fmla="*/ 12 h 79"/>
                  <a:gd name="T34" fmla="*/ 7 w 79"/>
                  <a:gd name="T35" fmla="*/ 18 h 79"/>
                  <a:gd name="T36" fmla="*/ 13 w 79"/>
                  <a:gd name="T37" fmla="*/ 25 h 79"/>
                  <a:gd name="T38" fmla="*/ 11 w 79"/>
                  <a:gd name="T39" fmla="*/ 31 h 79"/>
                  <a:gd name="T40" fmla="*/ 1 w 79"/>
                  <a:gd name="T41" fmla="*/ 32 h 79"/>
                  <a:gd name="T42" fmla="*/ 0 w 79"/>
                  <a:gd name="T43" fmla="*/ 40 h 79"/>
                  <a:gd name="T44" fmla="*/ 1 w 79"/>
                  <a:gd name="T45" fmla="*/ 47 h 79"/>
                  <a:gd name="T46" fmla="*/ 11 w 79"/>
                  <a:gd name="T47" fmla="*/ 48 h 79"/>
                  <a:gd name="T48" fmla="*/ 13 w 79"/>
                  <a:gd name="T49" fmla="*/ 54 h 79"/>
                  <a:gd name="T50" fmla="*/ 7 w 79"/>
                  <a:gd name="T51" fmla="*/ 61 h 79"/>
                  <a:gd name="T52" fmla="*/ 11 w 79"/>
                  <a:gd name="T53" fmla="*/ 67 h 79"/>
                  <a:gd name="T54" fmla="*/ 17 w 79"/>
                  <a:gd name="T55" fmla="*/ 72 h 79"/>
                  <a:gd name="T56" fmla="*/ 25 w 79"/>
                  <a:gd name="T57" fmla="*/ 66 h 79"/>
                  <a:gd name="T58" fmla="*/ 31 w 79"/>
                  <a:gd name="T59" fmla="*/ 68 h 79"/>
                  <a:gd name="T60" fmla="*/ 32 w 79"/>
                  <a:gd name="T61" fmla="*/ 78 h 79"/>
                  <a:gd name="T62" fmla="*/ 39 w 79"/>
                  <a:gd name="T63" fmla="*/ 79 h 79"/>
                  <a:gd name="T64" fmla="*/ 47 w 79"/>
                  <a:gd name="T65" fmla="*/ 78 h 79"/>
                  <a:gd name="T66" fmla="*/ 48 w 79"/>
                  <a:gd name="T67" fmla="*/ 68 h 79"/>
                  <a:gd name="T68" fmla="*/ 53 w 79"/>
                  <a:gd name="T69" fmla="*/ 66 h 79"/>
                  <a:gd name="T70" fmla="*/ 61 w 79"/>
                  <a:gd name="T71" fmla="*/ 72 h 79"/>
                  <a:gd name="T72" fmla="*/ 67 w 79"/>
                  <a:gd name="T73" fmla="*/ 67 h 79"/>
                  <a:gd name="T74" fmla="*/ 72 w 79"/>
                  <a:gd name="T75" fmla="*/ 61 h 79"/>
                  <a:gd name="T76" fmla="*/ 66 w 79"/>
                  <a:gd name="T77" fmla="*/ 54 h 79"/>
                  <a:gd name="T78" fmla="*/ 68 w 79"/>
                  <a:gd name="T79" fmla="*/ 48 h 79"/>
                  <a:gd name="T80" fmla="*/ 78 w 79"/>
                  <a:gd name="T81" fmla="*/ 47 h 79"/>
                  <a:gd name="T82" fmla="*/ 38 w 79"/>
                  <a:gd name="T83" fmla="*/ 55 h 79"/>
                  <a:gd name="T84" fmla="*/ 22 w 79"/>
                  <a:gd name="T85" fmla="*/ 40 h 79"/>
                  <a:gd name="T86" fmla="*/ 38 w 79"/>
                  <a:gd name="T87" fmla="*/ 24 h 79"/>
                  <a:gd name="T88" fmla="*/ 54 w 79"/>
                  <a:gd name="T89" fmla="*/ 40 h 79"/>
                  <a:gd name="T90" fmla="*/ 38 w 79"/>
                  <a:gd name="T91" fmla="*/ 5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9" h="79">
                    <a:moveTo>
                      <a:pt x="78" y="47"/>
                    </a:moveTo>
                    <a:cubicBezTo>
                      <a:pt x="78" y="45"/>
                      <a:pt x="79" y="42"/>
                      <a:pt x="79" y="40"/>
                    </a:cubicBezTo>
                    <a:cubicBezTo>
                      <a:pt x="79" y="37"/>
                      <a:pt x="78" y="34"/>
                      <a:pt x="78" y="32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7" y="29"/>
                      <a:pt x="67" y="27"/>
                      <a:pt x="66" y="25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1" y="16"/>
                      <a:pt x="69" y="14"/>
                      <a:pt x="67" y="12"/>
                    </a:cubicBezTo>
                    <a:cubicBezTo>
                      <a:pt x="65" y="10"/>
                      <a:pt x="63" y="8"/>
                      <a:pt x="61" y="7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2" y="12"/>
                      <a:pt x="50" y="11"/>
                      <a:pt x="48" y="11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4" y="1"/>
                      <a:pt x="42" y="0"/>
                      <a:pt x="39" y="0"/>
                    </a:cubicBezTo>
                    <a:cubicBezTo>
                      <a:pt x="37" y="0"/>
                      <a:pt x="34" y="1"/>
                      <a:pt x="32" y="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29" y="11"/>
                      <a:pt x="27" y="12"/>
                      <a:pt x="25" y="13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5" y="8"/>
                      <a:pt x="13" y="10"/>
                      <a:pt x="11" y="12"/>
                    </a:cubicBezTo>
                    <a:cubicBezTo>
                      <a:pt x="10" y="14"/>
                      <a:pt x="8" y="16"/>
                      <a:pt x="7" y="18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2" y="27"/>
                      <a:pt x="11" y="29"/>
                      <a:pt x="11" y="31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0" y="34"/>
                      <a:pt x="0" y="37"/>
                      <a:pt x="0" y="40"/>
                    </a:cubicBezTo>
                    <a:cubicBezTo>
                      <a:pt x="0" y="42"/>
                      <a:pt x="0" y="45"/>
                      <a:pt x="1" y="47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50"/>
                      <a:pt x="12" y="52"/>
                      <a:pt x="13" y="54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8" y="63"/>
                      <a:pt x="10" y="66"/>
                      <a:pt x="11" y="67"/>
                    </a:cubicBezTo>
                    <a:cubicBezTo>
                      <a:pt x="13" y="69"/>
                      <a:pt x="15" y="71"/>
                      <a:pt x="17" y="72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7" y="67"/>
                      <a:pt x="29" y="68"/>
                      <a:pt x="31" y="68"/>
                    </a:cubicBezTo>
                    <a:cubicBezTo>
                      <a:pt x="32" y="78"/>
                      <a:pt x="32" y="78"/>
                      <a:pt x="32" y="78"/>
                    </a:cubicBezTo>
                    <a:cubicBezTo>
                      <a:pt x="34" y="79"/>
                      <a:pt x="37" y="79"/>
                      <a:pt x="39" y="79"/>
                    </a:cubicBezTo>
                    <a:cubicBezTo>
                      <a:pt x="42" y="79"/>
                      <a:pt x="44" y="79"/>
                      <a:pt x="47" y="7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50" y="68"/>
                      <a:pt x="52" y="67"/>
                      <a:pt x="53" y="66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63" y="71"/>
                      <a:pt x="65" y="69"/>
                      <a:pt x="67" y="67"/>
                    </a:cubicBezTo>
                    <a:cubicBezTo>
                      <a:pt x="69" y="66"/>
                      <a:pt x="71" y="63"/>
                      <a:pt x="72" y="61"/>
                    </a:cubicBezTo>
                    <a:cubicBezTo>
                      <a:pt x="66" y="54"/>
                      <a:pt x="66" y="54"/>
                      <a:pt x="66" y="54"/>
                    </a:cubicBezTo>
                    <a:cubicBezTo>
                      <a:pt x="67" y="52"/>
                      <a:pt x="67" y="50"/>
                      <a:pt x="68" y="48"/>
                    </a:cubicBezTo>
                    <a:lnTo>
                      <a:pt x="78" y="47"/>
                    </a:lnTo>
                    <a:close/>
                    <a:moveTo>
                      <a:pt x="38" y="55"/>
                    </a:moveTo>
                    <a:cubicBezTo>
                      <a:pt x="29" y="55"/>
                      <a:pt x="22" y="48"/>
                      <a:pt x="22" y="40"/>
                    </a:cubicBezTo>
                    <a:cubicBezTo>
                      <a:pt x="22" y="31"/>
                      <a:pt x="29" y="24"/>
                      <a:pt x="38" y="24"/>
                    </a:cubicBezTo>
                    <a:cubicBezTo>
                      <a:pt x="47" y="24"/>
                      <a:pt x="54" y="31"/>
                      <a:pt x="54" y="40"/>
                    </a:cubicBezTo>
                    <a:cubicBezTo>
                      <a:pt x="54" y="48"/>
                      <a:pt x="47" y="55"/>
                      <a:pt x="38" y="55"/>
                    </a:cubicBezTo>
                    <a:close/>
                  </a:path>
                </a:pathLst>
              </a:custGeom>
              <a:solidFill>
                <a:srgbClr val="5B93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8" name="Freeform 30">
                <a:extLst>
                  <a:ext uri="{FF2B5EF4-FFF2-40B4-BE49-F238E27FC236}">
                    <a16:creationId xmlns:a16="http://schemas.microsoft.com/office/drawing/2014/main" id="{DE8FC3EB-E9EB-411E-9947-E91B829C8C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68650" y="3635375"/>
                <a:ext cx="233363" cy="233362"/>
              </a:xfrm>
              <a:custGeom>
                <a:avLst/>
                <a:gdLst>
                  <a:gd name="T0" fmla="*/ 57 w 147"/>
                  <a:gd name="T1" fmla="*/ 121 h 147"/>
                  <a:gd name="T2" fmla="*/ 68 w 147"/>
                  <a:gd name="T3" fmla="*/ 140 h 147"/>
                  <a:gd name="T4" fmla="*/ 77 w 147"/>
                  <a:gd name="T5" fmla="*/ 140 h 147"/>
                  <a:gd name="T6" fmla="*/ 89 w 147"/>
                  <a:gd name="T7" fmla="*/ 121 h 147"/>
                  <a:gd name="T8" fmla="*/ 96 w 147"/>
                  <a:gd name="T9" fmla="*/ 119 h 147"/>
                  <a:gd name="T10" fmla="*/ 117 w 147"/>
                  <a:gd name="T11" fmla="*/ 125 h 147"/>
                  <a:gd name="T12" fmla="*/ 123 w 147"/>
                  <a:gd name="T13" fmla="*/ 118 h 147"/>
                  <a:gd name="T14" fmla="*/ 118 w 147"/>
                  <a:gd name="T15" fmla="*/ 97 h 147"/>
                  <a:gd name="T16" fmla="*/ 121 w 147"/>
                  <a:gd name="T17" fmla="*/ 89 h 147"/>
                  <a:gd name="T18" fmla="*/ 140 w 147"/>
                  <a:gd name="T19" fmla="*/ 78 h 147"/>
                  <a:gd name="T20" fmla="*/ 140 w 147"/>
                  <a:gd name="T21" fmla="*/ 69 h 147"/>
                  <a:gd name="T22" fmla="*/ 121 w 147"/>
                  <a:gd name="T23" fmla="*/ 58 h 147"/>
                  <a:gd name="T24" fmla="*/ 118 w 147"/>
                  <a:gd name="T25" fmla="*/ 51 h 147"/>
                  <a:gd name="T26" fmla="*/ 123 w 147"/>
                  <a:gd name="T27" fmla="*/ 30 h 147"/>
                  <a:gd name="T28" fmla="*/ 116 w 147"/>
                  <a:gd name="T29" fmla="*/ 23 h 147"/>
                  <a:gd name="T30" fmla="*/ 95 w 147"/>
                  <a:gd name="T31" fmla="*/ 29 h 147"/>
                  <a:gd name="T32" fmla="*/ 88 w 147"/>
                  <a:gd name="T33" fmla="*/ 26 h 147"/>
                  <a:gd name="T34" fmla="*/ 77 w 147"/>
                  <a:gd name="T35" fmla="*/ 7 h 147"/>
                  <a:gd name="T36" fmla="*/ 68 w 147"/>
                  <a:gd name="T37" fmla="*/ 8 h 147"/>
                  <a:gd name="T38" fmla="*/ 56 w 147"/>
                  <a:gd name="T39" fmla="*/ 27 h 147"/>
                  <a:gd name="T40" fmla="*/ 35 w 147"/>
                  <a:gd name="T41" fmla="*/ 20 h 147"/>
                  <a:gd name="T42" fmla="*/ 28 w 147"/>
                  <a:gd name="T43" fmla="*/ 26 h 147"/>
                  <a:gd name="T44" fmla="*/ 21 w 147"/>
                  <a:gd name="T45" fmla="*/ 32 h 147"/>
                  <a:gd name="T46" fmla="*/ 28 w 147"/>
                  <a:gd name="T47" fmla="*/ 54 h 147"/>
                  <a:gd name="T48" fmla="*/ 8 w 147"/>
                  <a:gd name="T49" fmla="*/ 64 h 147"/>
                  <a:gd name="T50" fmla="*/ 7 w 147"/>
                  <a:gd name="T51" fmla="*/ 73 h 147"/>
                  <a:gd name="T52" fmla="*/ 8 w 147"/>
                  <a:gd name="T53" fmla="*/ 82 h 147"/>
                  <a:gd name="T54" fmla="*/ 28 w 147"/>
                  <a:gd name="T55" fmla="*/ 93 h 147"/>
                  <a:gd name="T56" fmla="*/ 21 w 147"/>
                  <a:gd name="T57" fmla="*/ 114 h 147"/>
                  <a:gd name="T58" fmla="*/ 27 w 147"/>
                  <a:gd name="T59" fmla="*/ 121 h 147"/>
                  <a:gd name="T60" fmla="*/ 33 w 147"/>
                  <a:gd name="T61" fmla="*/ 126 h 147"/>
                  <a:gd name="T62" fmla="*/ 80 w 147"/>
                  <a:gd name="T63" fmla="*/ 1 h 147"/>
                  <a:gd name="T64" fmla="*/ 94 w 147"/>
                  <a:gd name="T65" fmla="*/ 21 h 147"/>
                  <a:gd name="T66" fmla="*/ 116 w 147"/>
                  <a:gd name="T67" fmla="*/ 14 h 147"/>
                  <a:gd name="T68" fmla="*/ 124 w 147"/>
                  <a:gd name="T69" fmla="*/ 20 h 147"/>
                  <a:gd name="T70" fmla="*/ 131 w 147"/>
                  <a:gd name="T71" fmla="*/ 28 h 147"/>
                  <a:gd name="T72" fmla="*/ 125 w 147"/>
                  <a:gd name="T73" fmla="*/ 51 h 147"/>
                  <a:gd name="T74" fmla="*/ 146 w 147"/>
                  <a:gd name="T75" fmla="*/ 62 h 147"/>
                  <a:gd name="T76" fmla="*/ 147 w 147"/>
                  <a:gd name="T77" fmla="*/ 72 h 147"/>
                  <a:gd name="T78" fmla="*/ 147 w 147"/>
                  <a:gd name="T79" fmla="*/ 83 h 147"/>
                  <a:gd name="T80" fmla="*/ 126 w 147"/>
                  <a:gd name="T81" fmla="*/ 95 h 147"/>
                  <a:gd name="T82" fmla="*/ 133 w 147"/>
                  <a:gd name="T83" fmla="*/ 118 h 147"/>
                  <a:gd name="T84" fmla="*/ 126 w 147"/>
                  <a:gd name="T85" fmla="*/ 125 h 147"/>
                  <a:gd name="T86" fmla="*/ 118 w 147"/>
                  <a:gd name="T87" fmla="*/ 133 h 147"/>
                  <a:gd name="T88" fmla="*/ 96 w 147"/>
                  <a:gd name="T89" fmla="*/ 126 h 147"/>
                  <a:gd name="T90" fmla="*/ 83 w 147"/>
                  <a:gd name="T91" fmla="*/ 147 h 147"/>
                  <a:gd name="T92" fmla="*/ 73 w 147"/>
                  <a:gd name="T93" fmla="*/ 147 h 147"/>
                  <a:gd name="T94" fmla="*/ 63 w 147"/>
                  <a:gd name="T95" fmla="*/ 147 h 147"/>
                  <a:gd name="T96" fmla="*/ 51 w 147"/>
                  <a:gd name="T97" fmla="*/ 126 h 147"/>
                  <a:gd name="T98" fmla="*/ 28 w 147"/>
                  <a:gd name="T99" fmla="*/ 132 h 147"/>
                  <a:gd name="T100" fmla="*/ 21 w 147"/>
                  <a:gd name="T101" fmla="*/ 125 h 147"/>
                  <a:gd name="T102" fmla="*/ 14 w 147"/>
                  <a:gd name="T103" fmla="*/ 117 h 147"/>
                  <a:gd name="T104" fmla="*/ 21 w 147"/>
                  <a:gd name="T105" fmla="*/ 95 h 147"/>
                  <a:gd name="T106" fmla="*/ 1 w 147"/>
                  <a:gd name="T107" fmla="*/ 82 h 147"/>
                  <a:gd name="T108" fmla="*/ 0 w 147"/>
                  <a:gd name="T109" fmla="*/ 71 h 147"/>
                  <a:gd name="T110" fmla="*/ 2 w 147"/>
                  <a:gd name="T111" fmla="*/ 61 h 147"/>
                  <a:gd name="T112" fmla="*/ 22 w 147"/>
                  <a:gd name="T113" fmla="*/ 51 h 147"/>
                  <a:gd name="T114" fmla="*/ 17 w 147"/>
                  <a:gd name="T115" fmla="*/ 27 h 147"/>
                  <a:gd name="T116" fmla="*/ 24 w 147"/>
                  <a:gd name="T117" fmla="*/ 20 h 147"/>
                  <a:gd name="T118" fmla="*/ 32 w 147"/>
                  <a:gd name="T119" fmla="*/ 13 h 147"/>
                  <a:gd name="T120" fmla="*/ 55 w 147"/>
                  <a:gd name="T121" fmla="*/ 20 h 147"/>
                  <a:gd name="T122" fmla="*/ 68 w 147"/>
                  <a:gd name="T123" fmla="*/ 1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7" h="147">
                    <a:moveTo>
                      <a:pt x="50" y="118"/>
                    </a:moveTo>
                    <a:lnTo>
                      <a:pt x="51" y="118"/>
                    </a:lnTo>
                    <a:lnTo>
                      <a:pt x="51" y="118"/>
                    </a:lnTo>
                    <a:lnTo>
                      <a:pt x="51" y="118"/>
                    </a:lnTo>
                    <a:lnTo>
                      <a:pt x="51" y="118"/>
                    </a:lnTo>
                    <a:lnTo>
                      <a:pt x="52" y="119"/>
                    </a:lnTo>
                    <a:lnTo>
                      <a:pt x="52" y="119"/>
                    </a:lnTo>
                    <a:lnTo>
                      <a:pt x="52" y="119"/>
                    </a:lnTo>
                    <a:lnTo>
                      <a:pt x="53" y="119"/>
                    </a:lnTo>
                    <a:lnTo>
                      <a:pt x="53" y="119"/>
                    </a:lnTo>
                    <a:lnTo>
                      <a:pt x="53" y="119"/>
                    </a:lnTo>
                    <a:lnTo>
                      <a:pt x="54" y="119"/>
                    </a:lnTo>
                    <a:lnTo>
                      <a:pt x="54" y="120"/>
                    </a:lnTo>
                    <a:lnTo>
                      <a:pt x="54" y="120"/>
                    </a:lnTo>
                    <a:lnTo>
                      <a:pt x="55" y="120"/>
                    </a:lnTo>
                    <a:lnTo>
                      <a:pt x="55" y="120"/>
                    </a:lnTo>
                    <a:lnTo>
                      <a:pt x="55" y="120"/>
                    </a:lnTo>
                    <a:lnTo>
                      <a:pt x="56" y="120"/>
                    </a:lnTo>
                    <a:lnTo>
                      <a:pt x="56" y="120"/>
                    </a:lnTo>
                    <a:lnTo>
                      <a:pt x="56" y="121"/>
                    </a:lnTo>
                    <a:lnTo>
                      <a:pt x="57" y="121"/>
                    </a:lnTo>
                    <a:lnTo>
                      <a:pt x="57" y="121"/>
                    </a:lnTo>
                    <a:lnTo>
                      <a:pt x="57" y="121"/>
                    </a:lnTo>
                    <a:lnTo>
                      <a:pt x="58" y="121"/>
                    </a:lnTo>
                    <a:lnTo>
                      <a:pt x="58" y="121"/>
                    </a:lnTo>
                    <a:lnTo>
                      <a:pt x="58" y="121"/>
                    </a:lnTo>
                    <a:lnTo>
                      <a:pt x="58" y="121"/>
                    </a:lnTo>
                    <a:lnTo>
                      <a:pt x="58" y="121"/>
                    </a:lnTo>
                    <a:lnTo>
                      <a:pt x="58" y="122"/>
                    </a:lnTo>
                    <a:lnTo>
                      <a:pt x="59" y="122"/>
                    </a:lnTo>
                    <a:lnTo>
                      <a:pt x="62" y="123"/>
                    </a:lnTo>
                    <a:lnTo>
                      <a:pt x="63" y="139"/>
                    </a:lnTo>
                    <a:lnTo>
                      <a:pt x="64" y="140"/>
                    </a:lnTo>
                    <a:lnTo>
                      <a:pt x="64" y="140"/>
                    </a:lnTo>
                    <a:lnTo>
                      <a:pt x="64" y="140"/>
                    </a:lnTo>
                    <a:lnTo>
                      <a:pt x="65" y="140"/>
                    </a:lnTo>
                    <a:lnTo>
                      <a:pt x="65" y="140"/>
                    </a:lnTo>
                    <a:lnTo>
                      <a:pt x="66" y="140"/>
                    </a:lnTo>
                    <a:lnTo>
                      <a:pt x="66" y="140"/>
                    </a:lnTo>
                    <a:lnTo>
                      <a:pt x="67" y="140"/>
                    </a:lnTo>
                    <a:lnTo>
                      <a:pt x="67" y="140"/>
                    </a:lnTo>
                    <a:lnTo>
                      <a:pt x="68" y="140"/>
                    </a:lnTo>
                    <a:lnTo>
                      <a:pt x="68" y="140"/>
                    </a:lnTo>
                    <a:lnTo>
                      <a:pt x="68" y="140"/>
                    </a:lnTo>
                    <a:lnTo>
                      <a:pt x="68" y="140"/>
                    </a:lnTo>
                    <a:lnTo>
                      <a:pt x="68" y="140"/>
                    </a:lnTo>
                    <a:lnTo>
                      <a:pt x="69" y="140"/>
                    </a:lnTo>
                    <a:lnTo>
                      <a:pt x="69" y="140"/>
                    </a:lnTo>
                    <a:lnTo>
                      <a:pt x="70" y="140"/>
                    </a:lnTo>
                    <a:lnTo>
                      <a:pt x="70" y="14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2" y="141"/>
                    </a:lnTo>
                    <a:lnTo>
                      <a:pt x="72" y="141"/>
                    </a:lnTo>
                    <a:lnTo>
                      <a:pt x="72" y="141"/>
                    </a:lnTo>
                    <a:lnTo>
                      <a:pt x="73" y="141"/>
                    </a:lnTo>
                    <a:lnTo>
                      <a:pt x="73" y="141"/>
                    </a:lnTo>
                    <a:lnTo>
                      <a:pt x="74" y="141"/>
                    </a:lnTo>
                    <a:lnTo>
                      <a:pt x="74" y="141"/>
                    </a:lnTo>
                    <a:lnTo>
                      <a:pt x="75" y="141"/>
                    </a:lnTo>
                    <a:lnTo>
                      <a:pt x="75" y="141"/>
                    </a:lnTo>
                    <a:lnTo>
                      <a:pt x="76" y="141"/>
                    </a:lnTo>
                    <a:lnTo>
                      <a:pt x="76" y="141"/>
                    </a:lnTo>
                    <a:lnTo>
                      <a:pt x="77" y="140"/>
                    </a:lnTo>
                    <a:lnTo>
                      <a:pt x="77" y="140"/>
                    </a:lnTo>
                    <a:lnTo>
                      <a:pt x="77" y="140"/>
                    </a:lnTo>
                    <a:lnTo>
                      <a:pt x="77" y="140"/>
                    </a:lnTo>
                    <a:lnTo>
                      <a:pt x="77" y="140"/>
                    </a:lnTo>
                    <a:lnTo>
                      <a:pt x="78" y="140"/>
                    </a:lnTo>
                    <a:lnTo>
                      <a:pt x="78" y="140"/>
                    </a:lnTo>
                    <a:lnTo>
                      <a:pt x="79" y="140"/>
                    </a:lnTo>
                    <a:lnTo>
                      <a:pt x="79" y="140"/>
                    </a:lnTo>
                    <a:lnTo>
                      <a:pt x="80" y="140"/>
                    </a:lnTo>
                    <a:lnTo>
                      <a:pt x="80" y="140"/>
                    </a:lnTo>
                    <a:lnTo>
                      <a:pt x="80" y="140"/>
                    </a:lnTo>
                    <a:lnTo>
                      <a:pt x="81" y="140"/>
                    </a:lnTo>
                    <a:lnTo>
                      <a:pt x="81" y="140"/>
                    </a:lnTo>
                    <a:lnTo>
                      <a:pt x="82" y="140"/>
                    </a:lnTo>
                    <a:lnTo>
                      <a:pt x="82" y="140"/>
                    </a:lnTo>
                    <a:lnTo>
                      <a:pt x="83" y="140"/>
                    </a:lnTo>
                    <a:lnTo>
                      <a:pt x="83" y="140"/>
                    </a:lnTo>
                    <a:lnTo>
                      <a:pt x="84" y="140"/>
                    </a:lnTo>
                    <a:lnTo>
                      <a:pt x="84" y="140"/>
                    </a:lnTo>
                    <a:lnTo>
                      <a:pt x="84" y="139"/>
                    </a:lnTo>
                    <a:lnTo>
                      <a:pt x="86" y="123"/>
                    </a:lnTo>
                    <a:lnTo>
                      <a:pt x="88" y="122"/>
                    </a:lnTo>
                    <a:lnTo>
                      <a:pt x="88" y="122"/>
                    </a:lnTo>
                    <a:lnTo>
                      <a:pt x="89" y="121"/>
                    </a:lnTo>
                    <a:lnTo>
                      <a:pt x="89" y="121"/>
                    </a:lnTo>
                    <a:lnTo>
                      <a:pt x="89" y="121"/>
                    </a:lnTo>
                    <a:lnTo>
                      <a:pt x="90" y="121"/>
                    </a:lnTo>
                    <a:lnTo>
                      <a:pt x="90" y="121"/>
                    </a:lnTo>
                    <a:lnTo>
                      <a:pt x="90" y="121"/>
                    </a:lnTo>
                    <a:lnTo>
                      <a:pt x="91" y="121"/>
                    </a:lnTo>
                    <a:lnTo>
                      <a:pt x="91" y="121"/>
                    </a:lnTo>
                    <a:lnTo>
                      <a:pt x="91" y="121"/>
                    </a:lnTo>
                    <a:lnTo>
                      <a:pt x="92" y="120"/>
                    </a:lnTo>
                    <a:lnTo>
                      <a:pt x="92" y="120"/>
                    </a:lnTo>
                    <a:lnTo>
                      <a:pt x="92" y="120"/>
                    </a:lnTo>
                    <a:lnTo>
                      <a:pt x="93" y="120"/>
                    </a:lnTo>
                    <a:lnTo>
                      <a:pt x="93" y="120"/>
                    </a:lnTo>
                    <a:lnTo>
                      <a:pt x="93" y="120"/>
                    </a:lnTo>
                    <a:lnTo>
                      <a:pt x="94" y="120"/>
                    </a:lnTo>
                    <a:lnTo>
                      <a:pt x="94" y="119"/>
                    </a:lnTo>
                    <a:lnTo>
                      <a:pt x="94" y="119"/>
                    </a:lnTo>
                    <a:lnTo>
                      <a:pt x="95" y="119"/>
                    </a:lnTo>
                    <a:lnTo>
                      <a:pt x="95" y="119"/>
                    </a:lnTo>
                    <a:lnTo>
                      <a:pt x="95" y="119"/>
                    </a:lnTo>
                    <a:lnTo>
                      <a:pt x="95" y="119"/>
                    </a:lnTo>
                    <a:lnTo>
                      <a:pt x="96" y="119"/>
                    </a:lnTo>
                    <a:lnTo>
                      <a:pt x="96" y="118"/>
                    </a:lnTo>
                    <a:lnTo>
                      <a:pt x="96" y="118"/>
                    </a:lnTo>
                    <a:lnTo>
                      <a:pt x="96" y="118"/>
                    </a:lnTo>
                    <a:lnTo>
                      <a:pt x="96" y="118"/>
                    </a:lnTo>
                    <a:lnTo>
                      <a:pt x="96" y="118"/>
                    </a:lnTo>
                    <a:lnTo>
                      <a:pt x="97" y="118"/>
                    </a:lnTo>
                    <a:lnTo>
                      <a:pt x="99" y="116"/>
                    </a:lnTo>
                    <a:lnTo>
                      <a:pt x="113" y="127"/>
                    </a:lnTo>
                    <a:lnTo>
                      <a:pt x="113" y="127"/>
                    </a:lnTo>
                    <a:lnTo>
                      <a:pt x="114" y="127"/>
                    </a:lnTo>
                    <a:lnTo>
                      <a:pt x="114" y="127"/>
                    </a:lnTo>
                    <a:lnTo>
                      <a:pt x="114" y="126"/>
                    </a:lnTo>
                    <a:lnTo>
                      <a:pt x="114" y="126"/>
                    </a:lnTo>
                    <a:lnTo>
                      <a:pt x="114" y="126"/>
                    </a:lnTo>
                    <a:lnTo>
                      <a:pt x="114" y="126"/>
                    </a:lnTo>
                    <a:lnTo>
                      <a:pt x="115" y="125"/>
                    </a:lnTo>
                    <a:lnTo>
                      <a:pt x="115" y="125"/>
                    </a:lnTo>
                    <a:lnTo>
                      <a:pt x="115" y="125"/>
                    </a:lnTo>
                    <a:lnTo>
                      <a:pt x="116" y="125"/>
                    </a:lnTo>
                    <a:lnTo>
                      <a:pt x="116" y="125"/>
                    </a:lnTo>
                    <a:lnTo>
                      <a:pt x="117" y="125"/>
                    </a:lnTo>
                    <a:lnTo>
                      <a:pt x="117" y="125"/>
                    </a:lnTo>
                    <a:lnTo>
                      <a:pt x="117" y="124"/>
                    </a:lnTo>
                    <a:lnTo>
                      <a:pt x="118" y="124"/>
                    </a:lnTo>
                    <a:lnTo>
                      <a:pt x="118" y="124"/>
                    </a:lnTo>
                    <a:lnTo>
                      <a:pt x="118" y="123"/>
                    </a:lnTo>
                    <a:lnTo>
                      <a:pt x="119" y="123"/>
                    </a:lnTo>
                    <a:lnTo>
                      <a:pt x="119" y="123"/>
                    </a:lnTo>
                    <a:lnTo>
                      <a:pt x="119" y="123"/>
                    </a:lnTo>
                    <a:lnTo>
                      <a:pt x="120" y="122"/>
                    </a:lnTo>
                    <a:lnTo>
                      <a:pt x="120" y="122"/>
                    </a:lnTo>
                    <a:lnTo>
                      <a:pt x="120" y="122"/>
                    </a:lnTo>
                    <a:lnTo>
                      <a:pt x="121" y="121"/>
                    </a:lnTo>
                    <a:lnTo>
                      <a:pt x="121" y="121"/>
                    </a:lnTo>
                    <a:lnTo>
                      <a:pt x="121" y="121"/>
                    </a:lnTo>
                    <a:lnTo>
                      <a:pt x="122" y="120"/>
                    </a:lnTo>
                    <a:lnTo>
                      <a:pt x="122" y="120"/>
                    </a:lnTo>
                    <a:lnTo>
                      <a:pt x="122" y="120"/>
                    </a:lnTo>
                    <a:lnTo>
                      <a:pt x="122" y="119"/>
                    </a:lnTo>
                    <a:lnTo>
                      <a:pt x="123" y="119"/>
                    </a:lnTo>
                    <a:lnTo>
                      <a:pt x="123" y="119"/>
                    </a:lnTo>
                    <a:lnTo>
                      <a:pt x="123" y="118"/>
                    </a:lnTo>
                    <a:lnTo>
                      <a:pt x="123" y="118"/>
                    </a:lnTo>
                    <a:lnTo>
                      <a:pt x="123" y="118"/>
                    </a:lnTo>
                    <a:lnTo>
                      <a:pt x="123" y="117"/>
                    </a:lnTo>
                    <a:lnTo>
                      <a:pt x="124" y="117"/>
                    </a:lnTo>
                    <a:lnTo>
                      <a:pt x="124" y="117"/>
                    </a:lnTo>
                    <a:lnTo>
                      <a:pt x="124" y="116"/>
                    </a:lnTo>
                    <a:lnTo>
                      <a:pt x="124" y="116"/>
                    </a:lnTo>
                    <a:lnTo>
                      <a:pt x="125" y="116"/>
                    </a:lnTo>
                    <a:lnTo>
                      <a:pt x="125" y="116"/>
                    </a:lnTo>
                    <a:lnTo>
                      <a:pt x="125" y="116"/>
                    </a:lnTo>
                    <a:lnTo>
                      <a:pt x="126" y="116"/>
                    </a:lnTo>
                    <a:lnTo>
                      <a:pt x="126" y="115"/>
                    </a:lnTo>
                    <a:lnTo>
                      <a:pt x="126" y="115"/>
                    </a:lnTo>
                    <a:lnTo>
                      <a:pt x="126" y="114"/>
                    </a:lnTo>
                    <a:lnTo>
                      <a:pt x="127" y="114"/>
                    </a:lnTo>
                    <a:lnTo>
                      <a:pt x="127" y="114"/>
                    </a:lnTo>
                    <a:lnTo>
                      <a:pt x="127" y="113"/>
                    </a:lnTo>
                    <a:lnTo>
                      <a:pt x="127" y="113"/>
                    </a:lnTo>
                    <a:lnTo>
                      <a:pt x="116" y="99"/>
                    </a:lnTo>
                    <a:lnTo>
                      <a:pt x="118" y="97"/>
                    </a:lnTo>
                    <a:lnTo>
                      <a:pt x="118" y="97"/>
                    </a:lnTo>
                    <a:lnTo>
                      <a:pt x="118" y="97"/>
                    </a:lnTo>
                    <a:lnTo>
                      <a:pt x="118" y="97"/>
                    </a:lnTo>
                    <a:lnTo>
                      <a:pt x="118" y="97"/>
                    </a:lnTo>
                    <a:lnTo>
                      <a:pt x="118" y="96"/>
                    </a:lnTo>
                    <a:lnTo>
                      <a:pt x="118" y="96"/>
                    </a:lnTo>
                    <a:lnTo>
                      <a:pt x="119" y="96"/>
                    </a:lnTo>
                    <a:lnTo>
                      <a:pt x="119" y="95"/>
                    </a:lnTo>
                    <a:lnTo>
                      <a:pt x="119" y="95"/>
                    </a:lnTo>
                    <a:lnTo>
                      <a:pt x="119" y="95"/>
                    </a:lnTo>
                    <a:lnTo>
                      <a:pt x="119" y="94"/>
                    </a:lnTo>
                    <a:lnTo>
                      <a:pt x="119" y="94"/>
                    </a:lnTo>
                    <a:lnTo>
                      <a:pt x="119" y="94"/>
                    </a:lnTo>
                    <a:lnTo>
                      <a:pt x="120" y="93"/>
                    </a:lnTo>
                    <a:lnTo>
                      <a:pt x="120" y="93"/>
                    </a:lnTo>
                    <a:lnTo>
                      <a:pt x="120" y="93"/>
                    </a:lnTo>
                    <a:lnTo>
                      <a:pt x="120" y="92"/>
                    </a:lnTo>
                    <a:lnTo>
                      <a:pt x="120" y="92"/>
                    </a:lnTo>
                    <a:lnTo>
                      <a:pt x="120" y="92"/>
                    </a:lnTo>
                    <a:lnTo>
                      <a:pt x="120" y="91"/>
                    </a:lnTo>
                    <a:lnTo>
                      <a:pt x="121" y="91"/>
                    </a:lnTo>
                    <a:lnTo>
                      <a:pt x="121" y="91"/>
                    </a:lnTo>
                    <a:lnTo>
                      <a:pt x="121" y="90"/>
                    </a:lnTo>
                    <a:lnTo>
                      <a:pt x="121" y="90"/>
                    </a:lnTo>
                    <a:lnTo>
                      <a:pt x="121" y="90"/>
                    </a:lnTo>
                    <a:lnTo>
                      <a:pt x="121" y="89"/>
                    </a:lnTo>
                    <a:lnTo>
                      <a:pt x="121" y="89"/>
                    </a:lnTo>
                    <a:lnTo>
                      <a:pt x="121" y="89"/>
                    </a:lnTo>
                    <a:lnTo>
                      <a:pt x="121" y="88"/>
                    </a:lnTo>
                    <a:lnTo>
                      <a:pt x="122" y="88"/>
                    </a:lnTo>
                    <a:lnTo>
                      <a:pt x="122" y="86"/>
                    </a:lnTo>
                    <a:lnTo>
                      <a:pt x="139" y="84"/>
                    </a:lnTo>
                    <a:lnTo>
                      <a:pt x="139" y="84"/>
                    </a:lnTo>
                    <a:lnTo>
                      <a:pt x="140" y="84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0" y="82"/>
                    </a:lnTo>
                    <a:lnTo>
                      <a:pt x="140" y="82"/>
                    </a:lnTo>
                    <a:lnTo>
                      <a:pt x="140" y="81"/>
                    </a:lnTo>
                    <a:lnTo>
                      <a:pt x="140" y="81"/>
                    </a:lnTo>
                    <a:lnTo>
                      <a:pt x="140" y="81"/>
                    </a:lnTo>
                    <a:lnTo>
                      <a:pt x="140" y="80"/>
                    </a:lnTo>
                    <a:lnTo>
                      <a:pt x="140" y="80"/>
                    </a:lnTo>
                    <a:lnTo>
                      <a:pt x="140" y="79"/>
                    </a:lnTo>
                    <a:lnTo>
                      <a:pt x="140" y="79"/>
                    </a:lnTo>
                    <a:lnTo>
                      <a:pt x="140" y="79"/>
                    </a:lnTo>
                    <a:lnTo>
                      <a:pt x="140" y="79"/>
                    </a:lnTo>
                    <a:lnTo>
                      <a:pt x="140" y="78"/>
                    </a:lnTo>
                    <a:lnTo>
                      <a:pt x="140" y="78"/>
                    </a:lnTo>
                    <a:lnTo>
                      <a:pt x="140" y="78"/>
                    </a:lnTo>
                    <a:lnTo>
                      <a:pt x="140" y="77"/>
                    </a:lnTo>
                    <a:lnTo>
                      <a:pt x="140" y="77"/>
                    </a:lnTo>
                    <a:lnTo>
                      <a:pt x="140" y="76"/>
                    </a:lnTo>
                    <a:lnTo>
                      <a:pt x="140" y="76"/>
                    </a:lnTo>
                    <a:lnTo>
                      <a:pt x="140" y="75"/>
                    </a:lnTo>
                    <a:lnTo>
                      <a:pt x="140" y="75"/>
                    </a:lnTo>
                    <a:lnTo>
                      <a:pt x="140" y="74"/>
                    </a:lnTo>
                    <a:lnTo>
                      <a:pt x="140" y="74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0" y="72"/>
                    </a:lnTo>
                    <a:lnTo>
                      <a:pt x="140" y="72"/>
                    </a:lnTo>
                    <a:lnTo>
                      <a:pt x="140" y="71"/>
                    </a:lnTo>
                    <a:lnTo>
                      <a:pt x="140" y="71"/>
                    </a:lnTo>
                    <a:lnTo>
                      <a:pt x="140" y="70"/>
                    </a:lnTo>
                    <a:lnTo>
                      <a:pt x="140" y="70"/>
                    </a:lnTo>
                    <a:lnTo>
                      <a:pt x="140" y="69"/>
                    </a:lnTo>
                    <a:lnTo>
                      <a:pt x="140" y="69"/>
                    </a:lnTo>
                    <a:lnTo>
                      <a:pt x="140" y="69"/>
                    </a:lnTo>
                    <a:lnTo>
                      <a:pt x="140" y="69"/>
                    </a:lnTo>
                    <a:lnTo>
                      <a:pt x="140" y="69"/>
                    </a:lnTo>
                    <a:lnTo>
                      <a:pt x="140" y="68"/>
                    </a:lnTo>
                    <a:lnTo>
                      <a:pt x="140" y="68"/>
                    </a:lnTo>
                    <a:lnTo>
                      <a:pt x="140" y="67"/>
                    </a:lnTo>
                    <a:lnTo>
                      <a:pt x="140" y="67"/>
                    </a:lnTo>
                    <a:lnTo>
                      <a:pt x="140" y="66"/>
                    </a:lnTo>
                    <a:lnTo>
                      <a:pt x="140" y="66"/>
                    </a:lnTo>
                    <a:lnTo>
                      <a:pt x="140" y="65"/>
                    </a:lnTo>
                    <a:lnTo>
                      <a:pt x="140" y="65"/>
                    </a:lnTo>
                    <a:lnTo>
                      <a:pt x="140" y="65"/>
                    </a:lnTo>
                    <a:lnTo>
                      <a:pt x="140" y="64"/>
                    </a:lnTo>
                    <a:lnTo>
                      <a:pt x="139" y="64"/>
                    </a:lnTo>
                    <a:lnTo>
                      <a:pt x="139" y="63"/>
                    </a:lnTo>
                    <a:lnTo>
                      <a:pt x="122" y="62"/>
                    </a:lnTo>
                    <a:lnTo>
                      <a:pt x="122" y="60"/>
                    </a:lnTo>
                    <a:lnTo>
                      <a:pt x="121" y="59"/>
                    </a:lnTo>
                    <a:lnTo>
                      <a:pt x="121" y="59"/>
                    </a:lnTo>
                    <a:lnTo>
                      <a:pt x="121" y="59"/>
                    </a:lnTo>
                    <a:lnTo>
                      <a:pt x="121" y="58"/>
                    </a:lnTo>
                    <a:lnTo>
                      <a:pt x="121" y="58"/>
                    </a:lnTo>
                    <a:lnTo>
                      <a:pt x="121" y="58"/>
                    </a:lnTo>
                    <a:lnTo>
                      <a:pt x="121" y="57"/>
                    </a:lnTo>
                    <a:lnTo>
                      <a:pt x="121" y="57"/>
                    </a:lnTo>
                    <a:lnTo>
                      <a:pt x="121" y="57"/>
                    </a:lnTo>
                    <a:lnTo>
                      <a:pt x="120" y="56"/>
                    </a:lnTo>
                    <a:lnTo>
                      <a:pt x="120" y="56"/>
                    </a:lnTo>
                    <a:lnTo>
                      <a:pt x="120" y="56"/>
                    </a:lnTo>
                    <a:lnTo>
                      <a:pt x="120" y="55"/>
                    </a:lnTo>
                    <a:lnTo>
                      <a:pt x="120" y="55"/>
                    </a:lnTo>
                    <a:lnTo>
                      <a:pt x="120" y="55"/>
                    </a:lnTo>
                    <a:lnTo>
                      <a:pt x="120" y="54"/>
                    </a:lnTo>
                    <a:lnTo>
                      <a:pt x="119" y="54"/>
                    </a:lnTo>
                    <a:lnTo>
                      <a:pt x="119" y="54"/>
                    </a:lnTo>
                    <a:lnTo>
                      <a:pt x="119" y="53"/>
                    </a:lnTo>
                    <a:lnTo>
                      <a:pt x="119" y="53"/>
                    </a:lnTo>
                    <a:lnTo>
                      <a:pt x="119" y="53"/>
                    </a:lnTo>
                    <a:lnTo>
                      <a:pt x="119" y="53"/>
                    </a:lnTo>
                    <a:lnTo>
                      <a:pt x="119" y="52"/>
                    </a:lnTo>
                    <a:lnTo>
                      <a:pt x="118" y="52"/>
                    </a:lnTo>
                    <a:lnTo>
                      <a:pt x="118" y="52"/>
                    </a:lnTo>
                    <a:lnTo>
                      <a:pt x="118" y="51"/>
                    </a:lnTo>
                    <a:lnTo>
                      <a:pt x="118" y="51"/>
                    </a:lnTo>
                    <a:lnTo>
                      <a:pt x="118" y="51"/>
                    </a:lnTo>
                    <a:lnTo>
                      <a:pt x="118" y="51"/>
                    </a:lnTo>
                    <a:lnTo>
                      <a:pt x="118" y="51"/>
                    </a:lnTo>
                    <a:lnTo>
                      <a:pt x="116" y="48"/>
                    </a:lnTo>
                    <a:lnTo>
                      <a:pt x="127" y="35"/>
                    </a:lnTo>
                    <a:lnTo>
                      <a:pt x="127" y="34"/>
                    </a:lnTo>
                    <a:lnTo>
                      <a:pt x="127" y="34"/>
                    </a:lnTo>
                    <a:lnTo>
                      <a:pt x="127" y="34"/>
                    </a:lnTo>
                    <a:lnTo>
                      <a:pt x="126" y="33"/>
                    </a:lnTo>
                    <a:lnTo>
                      <a:pt x="126" y="33"/>
                    </a:lnTo>
                    <a:lnTo>
                      <a:pt x="126" y="33"/>
                    </a:lnTo>
                    <a:lnTo>
                      <a:pt x="126" y="32"/>
                    </a:lnTo>
                    <a:lnTo>
                      <a:pt x="125" y="32"/>
                    </a:lnTo>
                    <a:lnTo>
                      <a:pt x="125" y="32"/>
                    </a:lnTo>
                    <a:lnTo>
                      <a:pt x="125" y="32"/>
                    </a:lnTo>
                    <a:lnTo>
                      <a:pt x="124" y="32"/>
                    </a:lnTo>
                    <a:lnTo>
                      <a:pt x="124" y="32"/>
                    </a:lnTo>
                    <a:lnTo>
                      <a:pt x="124" y="31"/>
                    </a:lnTo>
                    <a:lnTo>
                      <a:pt x="124" y="31"/>
                    </a:lnTo>
                    <a:lnTo>
                      <a:pt x="123" y="31"/>
                    </a:lnTo>
                    <a:lnTo>
                      <a:pt x="123" y="30"/>
                    </a:lnTo>
                    <a:lnTo>
                      <a:pt x="123" y="30"/>
                    </a:lnTo>
                    <a:lnTo>
                      <a:pt x="123" y="30"/>
                    </a:lnTo>
                    <a:lnTo>
                      <a:pt x="123" y="29"/>
                    </a:lnTo>
                    <a:lnTo>
                      <a:pt x="123" y="29"/>
                    </a:lnTo>
                    <a:lnTo>
                      <a:pt x="122" y="28"/>
                    </a:lnTo>
                    <a:lnTo>
                      <a:pt x="122" y="28"/>
                    </a:lnTo>
                    <a:lnTo>
                      <a:pt x="122" y="28"/>
                    </a:lnTo>
                    <a:lnTo>
                      <a:pt x="122" y="28"/>
                    </a:lnTo>
                    <a:lnTo>
                      <a:pt x="121" y="27"/>
                    </a:lnTo>
                    <a:lnTo>
                      <a:pt x="121" y="27"/>
                    </a:lnTo>
                    <a:lnTo>
                      <a:pt x="121" y="27"/>
                    </a:lnTo>
                    <a:lnTo>
                      <a:pt x="120" y="26"/>
                    </a:lnTo>
                    <a:lnTo>
                      <a:pt x="120" y="26"/>
                    </a:lnTo>
                    <a:lnTo>
                      <a:pt x="120" y="26"/>
                    </a:lnTo>
                    <a:lnTo>
                      <a:pt x="119" y="25"/>
                    </a:lnTo>
                    <a:lnTo>
                      <a:pt x="119" y="25"/>
                    </a:lnTo>
                    <a:lnTo>
                      <a:pt x="119" y="25"/>
                    </a:lnTo>
                    <a:lnTo>
                      <a:pt x="118" y="24"/>
                    </a:lnTo>
                    <a:lnTo>
                      <a:pt x="118" y="24"/>
                    </a:lnTo>
                    <a:lnTo>
                      <a:pt x="118" y="24"/>
                    </a:lnTo>
                    <a:lnTo>
                      <a:pt x="117" y="23"/>
                    </a:lnTo>
                    <a:lnTo>
                      <a:pt x="117" y="23"/>
                    </a:lnTo>
                    <a:lnTo>
                      <a:pt x="117" y="23"/>
                    </a:lnTo>
                    <a:lnTo>
                      <a:pt x="116" y="23"/>
                    </a:lnTo>
                    <a:lnTo>
                      <a:pt x="116" y="23"/>
                    </a:lnTo>
                    <a:lnTo>
                      <a:pt x="115" y="23"/>
                    </a:lnTo>
                    <a:lnTo>
                      <a:pt x="115" y="23"/>
                    </a:lnTo>
                    <a:lnTo>
                      <a:pt x="115" y="22"/>
                    </a:lnTo>
                    <a:lnTo>
                      <a:pt x="114" y="22"/>
                    </a:lnTo>
                    <a:lnTo>
                      <a:pt x="114" y="22"/>
                    </a:lnTo>
                    <a:lnTo>
                      <a:pt x="114" y="22"/>
                    </a:lnTo>
                    <a:lnTo>
                      <a:pt x="114" y="21"/>
                    </a:lnTo>
                    <a:lnTo>
                      <a:pt x="114" y="21"/>
                    </a:lnTo>
                    <a:lnTo>
                      <a:pt x="114" y="21"/>
                    </a:lnTo>
                    <a:lnTo>
                      <a:pt x="113" y="21"/>
                    </a:lnTo>
                    <a:lnTo>
                      <a:pt x="113" y="20"/>
                    </a:lnTo>
                    <a:lnTo>
                      <a:pt x="99" y="32"/>
                    </a:lnTo>
                    <a:lnTo>
                      <a:pt x="97" y="30"/>
                    </a:lnTo>
                    <a:lnTo>
                      <a:pt x="96" y="30"/>
                    </a:lnTo>
                    <a:lnTo>
                      <a:pt x="96" y="30"/>
                    </a:lnTo>
                    <a:lnTo>
                      <a:pt x="96" y="30"/>
                    </a:lnTo>
                    <a:lnTo>
                      <a:pt x="96" y="30"/>
                    </a:lnTo>
                    <a:lnTo>
                      <a:pt x="96" y="29"/>
                    </a:lnTo>
                    <a:lnTo>
                      <a:pt x="96" y="29"/>
                    </a:lnTo>
                    <a:lnTo>
                      <a:pt x="95" y="29"/>
                    </a:lnTo>
                    <a:lnTo>
                      <a:pt x="95" y="29"/>
                    </a:lnTo>
                    <a:lnTo>
                      <a:pt x="95" y="29"/>
                    </a:lnTo>
                    <a:lnTo>
                      <a:pt x="95" y="29"/>
                    </a:lnTo>
                    <a:lnTo>
                      <a:pt x="94" y="29"/>
                    </a:lnTo>
                    <a:lnTo>
                      <a:pt x="94" y="28"/>
                    </a:lnTo>
                    <a:lnTo>
                      <a:pt x="94" y="28"/>
                    </a:lnTo>
                    <a:lnTo>
                      <a:pt x="93" y="28"/>
                    </a:lnTo>
                    <a:lnTo>
                      <a:pt x="93" y="28"/>
                    </a:lnTo>
                    <a:lnTo>
                      <a:pt x="93" y="28"/>
                    </a:lnTo>
                    <a:lnTo>
                      <a:pt x="92" y="28"/>
                    </a:lnTo>
                    <a:lnTo>
                      <a:pt x="92" y="28"/>
                    </a:lnTo>
                    <a:lnTo>
                      <a:pt x="92" y="27"/>
                    </a:lnTo>
                    <a:lnTo>
                      <a:pt x="91" y="27"/>
                    </a:lnTo>
                    <a:lnTo>
                      <a:pt x="91" y="27"/>
                    </a:lnTo>
                    <a:lnTo>
                      <a:pt x="91" y="27"/>
                    </a:lnTo>
                    <a:lnTo>
                      <a:pt x="90" y="27"/>
                    </a:lnTo>
                    <a:lnTo>
                      <a:pt x="90" y="27"/>
                    </a:lnTo>
                    <a:lnTo>
                      <a:pt x="90" y="27"/>
                    </a:lnTo>
                    <a:lnTo>
                      <a:pt x="89" y="27"/>
                    </a:lnTo>
                    <a:lnTo>
                      <a:pt x="89" y="27"/>
                    </a:lnTo>
                    <a:lnTo>
                      <a:pt x="89" y="26"/>
                    </a:lnTo>
                    <a:lnTo>
                      <a:pt x="88" y="26"/>
                    </a:lnTo>
                    <a:lnTo>
                      <a:pt x="88" y="26"/>
                    </a:lnTo>
                    <a:lnTo>
                      <a:pt x="86" y="25"/>
                    </a:lnTo>
                    <a:lnTo>
                      <a:pt x="84" y="8"/>
                    </a:lnTo>
                    <a:lnTo>
                      <a:pt x="84" y="8"/>
                    </a:lnTo>
                    <a:lnTo>
                      <a:pt x="84" y="8"/>
                    </a:lnTo>
                    <a:lnTo>
                      <a:pt x="83" y="8"/>
                    </a:lnTo>
                    <a:lnTo>
                      <a:pt x="83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79" y="8"/>
                    </a:lnTo>
                    <a:lnTo>
                      <a:pt x="79" y="8"/>
                    </a:lnTo>
                    <a:lnTo>
                      <a:pt x="78" y="8"/>
                    </a:lnTo>
                    <a:lnTo>
                      <a:pt x="78" y="7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75" y="7"/>
                    </a:lnTo>
                    <a:lnTo>
                      <a:pt x="75" y="7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0" y="7"/>
                    </a:lnTo>
                    <a:lnTo>
                      <a:pt x="70" y="7"/>
                    </a:lnTo>
                    <a:lnTo>
                      <a:pt x="69" y="7"/>
                    </a:lnTo>
                    <a:lnTo>
                      <a:pt x="69" y="7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67" y="8"/>
                    </a:lnTo>
                    <a:lnTo>
                      <a:pt x="67" y="8"/>
                    </a:lnTo>
                    <a:lnTo>
                      <a:pt x="66" y="8"/>
                    </a:lnTo>
                    <a:lnTo>
                      <a:pt x="66" y="8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3" y="8"/>
                    </a:lnTo>
                    <a:lnTo>
                      <a:pt x="62" y="25"/>
                    </a:lnTo>
                    <a:lnTo>
                      <a:pt x="59" y="26"/>
                    </a:lnTo>
                    <a:lnTo>
                      <a:pt x="58" y="26"/>
                    </a:lnTo>
                    <a:lnTo>
                      <a:pt x="58" y="26"/>
                    </a:lnTo>
                    <a:lnTo>
                      <a:pt x="58" y="27"/>
                    </a:lnTo>
                    <a:lnTo>
                      <a:pt x="58" y="27"/>
                    </a:lnTo>
                    <a:lnTo>
                      <a:pt x="58" y="27"/>
                    </a:lnTo>
                    <a:lnTo>
                      <a:pt x="58" y="27"/>
                    </a:lnTo>
                    <a:lnTo>
                      <a:pt x="57" y="27"/>
                    </a:lnTo>
                    <a:lnTo>
                      <a:pt x="57" y="27"/>
                    </a:lnTo>
                    <a:lnTo>
                      <a:pt x="57" y="27"/>
                    </a:lnTo>
                    <a:lnTo>
                      <a:pt x="56" y="27"/>
                    </a:lnTo>
                    <a:lnTo>
                      <a:pt x="56" y="27"/>
                    </a:lnTo>
                    <a:lnTo>
                      <a:pt x="56" y="28"/>
                    </a:lnTo>
                    <a:lnTo>
                      <a:pt x="55" y="28"/>
                    </a:lnTo>
                    <a:lnTo>
                      <a:pt x="55" y="28"/>
                    </a:lnTo>
                    <a:lnTo>
                      <a:pt x="55" y="28"/>
                    </a:lnTo>
                    <a:lnTo>
                      <a:pt x="54" y="28"/>
                    </a:lnTo>
                    <a:lnTo>
                      <a:pt x="54" y="28"/>
                    </a:lnTo>
                    <a:lnTo>
                      <a:pt x="54" y="28"/>
                    </a:lnTo>
                    <a:lnTo>
                      <a:pt x="53" y="29"/>
                    </a:lnTo>
                    <a:lnTo>
                      <a:pt x="53" y="29"/>
                    </a:lnTo>
                    <a:lnTo>
                      <a:pt x="53" y="29"/>
                    </a:lnTo>
                    <a:lnTo>
                      <a:pt x="52" y="29"/>
                    </a:lnTo>
                    <a:lnTo>
                      <a:pt x="52" y="29"/>
                    </a:lnTo>
                    <a:lnTo>
                      <a:pt x="52" y="29"/>
                    </a:lnTo>
                    <a:lnTo>
                      <a:pt x="51" y="29"/>
                    </a:lnTo>
                    <a:lnTo>
                      <a:pt x="51" y="30"/>
                    </a:lnTo>
                    <a:lnTo>
                      <a:pt x="51" y="30"/>
                    </a:lnTo>
                    <a:lnTo>
                      <a:pt x="51" y="30"/>
                    </a:lnTo>
                    <a:lnTo>
                      <a:pt x="50" y="30"/>
                    </a:lnTo>
                    <a:lnTo>
                      <a:pt x="50" y="30"/>
                    </a:lnTo>
                    <a:lnTo>
                      <a:pt x="48" y="32"/>
                    </a:lnTo>
                    <a:lnTo>
                      <a:pt x="35" y="20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3" y="21"/>
                    </a:lnTo>
                    <a:lnTo>
                      <a:pt x="33" y="22"/>
                    </a:lnTo>
                    <a:lnTo>
                      <a:pt x="33" y="22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32" y="23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0" y="23"/>
                    </a:lnTo>
                    <a:lnTo>
                      <a:pt x="30" y="23"/>
                    </a:lnTo>
                    <a:lnTo>
                      <a:pt x="30" y="23"/>
                    </a:lnTo>
                    <a:lnTo>
                      <a:pt x="30" y="23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29" y="24"/>
                    </a:lnTo>
                    <a:lnTo>
                      <a:pt x="29" y="25"/>
                    </a:lnTo>
                    <a:lnTo>
                      <a:pt x="29" y="25"/>
                    </a:lnTo>
                    <a:lnTo>
                      <a:pt x="28" y="25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7" y="26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6" y="27"/>
                    </a:lnTo>
                    <a:lnTo>
                      <a:pt x="26" y="28"/>
                    </a:lnTo>
                    <a:lnTo>
                      <a:pt x="26" y="28"/>
                    </a:lnTo>
                    <a:lnTo>
                      <a:pt x="25" y="28"/>
                    </a:lnTo>
                    <a:lnTo>
                      <a:pt x="25" y="29"/>
                    </a:lnTo>
                    <a:lnTo>
                      <a:pt x="25" y="29"/>
                    </a:lnTo>
                    <a:lnTo>
                      <a:pt x="25" y="29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20" y="35"/>
                    </a:lnTo>
                    <a:lnTo>
                      <a:pt x="31" y="48"/>
                    </a:lnTo>
                    <a:lnTo>
                      <a:pt x="30" y="51"/>
                    </a:lnTo>
                    <a:lnTo>
                      <a:pt x="30" y="51"/>
                    </a:lnTo>
                    <a:lnTo>
                      <a:pt x="30" y="51"/>
                    </a:lnTo>
                    <a:lnTo>
                      <a:pt x="30" y="51"/>
                    </a:lnTo>
                    <a:lnTo>
                      <a:pt x="29" y="51"/>
                    </a:lnTo>
                    <a:lnTo>
                      <a:pt x="29" y="52"/>
                    </a:lnTo>
                    <a:lnTo>
                      <a:pt x="29" y="52"/>
                    </a:lnTo>
                    <a:lnTo>
                      <a:pt x="29" y="52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8" y="53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8" y="55"/>
                    </a:lnTo>
                    <a:lnTo>
                      <a:pt x="28" y="55"/>
                    </a:lnTo>
                    <a:lnTo>
                      <a:pt x="28" y="55"/>
                    </a:lnTo>
                    <a:lnTo>
                      <a:pt x="27" y="56"/>
                    </a:lnTo>
                    <a:lnTo>
                      <a:pt x="27" y="56"/>
                    </a:lnTo>
                    <a:lnTo>
                      <a:pt x="27" y="56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27" y="58"/>
                    </a:lnTo>
                    <a:lnTo>
                      <a:pt x="27" y="58"/>
                    </a:lnTo>
                    <a:lnTo>
                      <a:pt x="26" y="58"/>
                    </a:lnTo>
                    <a:lnTo>
                      <a:pt x="26" y="59"/>
                    </a:lnTo>
                    <a:lnTo>
                      <a:pt x="26" y="59"/>
                    </a:lnTo>
                    <a:lnTo>
                      <a:pt x="26" y="59"/>
                    </a:lnTo>
                    <a:lnTo>
                      <a:pt x="26" y="60"/>
                    </a:lnTo>
                    <a:lnTo>
                      <a:pt x="25" y="62"/>
                    </a:lnTo>
                    <a:lnTo>
                      <a:pt x="8" y="63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8" y="65"/>
                    </a:lnTo>
                    <a:lnTo>
                      <a:pt x="8" y="65"/>
                    </a:lnTo>
                    <a:lnTo>
                      <a:pt x="8" y="65"/>
                    </a:lnTo>
                    <a:lnTo>
                      <a:pt x="8" y="66"/>
                    </a:lnTo>
                    <a:lnTo>
                      <a:pt x="8" y="66"/>
                    </a:lnTo>
                    <a:lnTo>
                      <a:pt x="8" y="67"/>
                    </a:lnTo>
                    <a:lnTo>
                      <a:pt x="8" y="67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7" y="69"/>
                    </a:lnTo>
                    <a:lnTo>
                      <a:pt x="7" y="69"/>
                    </a:lnTo>
                    <a:lnTo>
                      <a:pt x="7" y="69"/>
                    </a:lnTo>
                    <a:lnTo>
                      <a:pt x="7" y="69"/>
                    </a:lnTo>
                    <a:lnTo>
                      <a:pt x="7" y="69"/>
                    </a:lnTo>
                    <a:lnTo>
                      <a:pt x="7" y="70"/>
                    </a:lnTo>
                    <a:lnTo>
                      <a:pt x="7" y="70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7" y="72"/>
                    </a:lnTo>
                    <a:lnTo>
                      <a:pt x="7" y="72"/>
                    </a:lnTo>
                    <a:lnTo>
                      <a:pt x="7" y="73"/>
                    </a:lnTo>
                    <a:lnTo>
                      <a:pt x="7" y="73"/>
                    </a:lnTo>
                    <a:lnTo>
                      <a:pt x="7" y="73"/>
                    </a:lnTo>
                    <a:lnTo>
                      <a:pt x="7" y="74"/>
                    </a:lnTo>
                    <a:lnTo>
                      <a:pt x="7" y="74"/>
                    </a:lnTo>
                    <a:lnTo>
                      <a:pt x="7" y="75"/>
                    </a:lnTo>
                    <a:lnTo>
                      <a:pt x="7" y="75"/>
                    </a:lnTo>
                    <a:lnTo>
                      <a:pt x="7" y="76"/>
                    </a:lnTo>
                    <a:lnTo>
                      <a:pt x="7" y="76"/>
                    </a:lnTo>
                    <a:lnTo>
                      <a:pt x="7" y="77"/>
                    </a:lnTo>
                    <a:lnTo>
                      <a:pt x="7" y="77"/>
                    </a:lnTo>
                    <a:lnTo>
                      <a:pt x="7" y="78"/>
                    </a:lnTo>
                    <a:lnTo>
                      <a:pt x="7" y="78"/>
                    </a:lnTo>
                    <a:lnTo>
                      <a:pt x="7" y="78"/>
                    </a:lnTo>
                    <a:lnTo>
                      <a:pt x="7" y="79"/>
                    </a:lnTo>
                    <a:lnTo>
                      <a:pt x="7" y="79"/>
                    </a:lnTo>
                    <a:lnTo>
                      <a:pt x="7" y="79"/>
                    </a:lnTo>
                    <a:lnTo>
                      <a:pt x="7" y="79"/>
                    </a:lnTo>
                    <a:lnTo>
                      <a:pt x="8" y="80"/>
                    </a:lnTo>
                    <a:lnTo>
                      <a:pt x="8" y="80"/>
                    </a:lnTo>
                    <a:lnTo>
                      <a:pt x="8" y="81"/>
                    </a:lnTo>
                    <a:lnTo>
                      <a:pt x="8" y="81"/>
                    </a:lnTo>
                    <a:lnTo>
                      <a:pt x="8" y="81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8" y="83"/>
                    </a:lnTo>
                    <a:lnTo>
                      <a:pt x="8" y="83"/>
                    </a:lnTo>
                    <a:lnTo>
                      <a:pt x="8" y="84"/>
                    </a:lnTo>
                    <a:lnTo>
                      <a:pt x="8" y="84"/>
                    </a:lnTo>
                    <a:lnTo>
                      <a:pt x="8" y="84"/>
                    </a:lnTo>
                    <a:lnTo>
                      <a:pt x="25" y="86"/>
                    </a:lnTo>
                    <a:lnTo>
                      <a:pt x="26" y="88"/>
                    </a:lnTo>
                    <a:lnTo>
                      <a:pt x="26" y="88"/>
                    </a:lnTo>
                    <a:lnTo>
                      <a:pt x="26" y="89"/>
                    </a:lnTo>
                    <a:lnTo>
                      <a:pt x="26" y="89"/>
                    </a:lnTo>
                    <a:lnTo>
                      <a:pt x="26" y="89"/>
                    </a:lnTo>
                    <a:lnTo>
                      <a:pt x="27" y="90"/>
                    </a:lnTo>
                    <a:lnTo>
                      <a:pt x="27" y="90"/>
                    </a:lnTo>
                    <a:lnTo>
                      <a:pt x="27" y="90"/>
                    </a:lnTo>
                    <a:lnTo>
                      <a:pt x="27" y="91"/>
                    </a:lnTo>
                    <a:lnTo>
                      <a:pt x="27" y="91"/>
                    </a:lnTo>
                    <a:lnTo>
                      <a:pt x="27" y="91"/>
                    </a:lnTo>
                    <a:lnTo>
                      <a:pt x="27" y="92"/>
                    </a:lnTo>
                    <a:lnTo>
                      <a:pt x="27" y="92"/>
                    </a:lnTo>
                    <a:lnTo>
                      <a:pt x="28" y="92"/>
                    </a:lnTo>
                    <a:lnTo>
                      <a:pt x="28" y="93"/>
                    </a:lnTo>
                    <a:lnTo>
                      <a:pt x="28" y="93"/>
                    </a:lnTo>
                    <a:lnTo>
                      <a:pt x="28" y="93"/>
                    </a:lnTo>
                    <a:lnTo>
                      <a:pt x="28" y="94"/>
                    </a:lnTo>
                    <a:lnTo>
                      <a:pt x="28" y="94"/>
                    </a:lnTo>
                    <a:lnTo>
                      <a:pt x="28" y="94"/>
                    </a:lnTo>
                    <a:lnTo>
                      <a:pt x="29" y="95"/>
                    </a:lnTo>
                    <a:lnTo>
                      <a:pt x="29" y="95"/>
                    </a:lnTo>
                    <a:lnTo>
                      <a:pt x="29" y="95"/>
                    </a:lnTo>
                    <a:lnTo>
                      <a:pt x="29" y="96"/>
                    </a:lnTo>
                    <a:lnTo>
                      <a:pt x="29" y="96"/>
                    </a:lnTo>
                    <a:lnTo>
                      <a:pt x="29" y="96"/>
                    </a:lnTo>
                    <a:lnTo>
                      <a:pt x="29" y="97"/>
                    </a:lnTo>
                    <a:lnTo>
                      <a:pt x="30" y="97"/>
                    </a:lnTo>
                    <a:lnTo>
                      <a:pt x="30" y="97"/>
                    </a:lnTo>
                    <a:lnTo>
                      <a:pt x="30" y="97"/>
                    </a:lnTo>
                    <a:lnTo>
                      <a:pt x="30" y="97"/>
                    </a:lnTo>
                    <a:lnTo>
                      <a:pt x="31" y="99"/>
                    </a:lnTo>
                    <a:lnTo>
                      <a:pt x="20" y="113"/>
                    </a:lnTo>
                    <a:lnTo>
                      <a:pt x="21" y="113"/>
                    </a:lnTo>
                    <a:lnTo>
                      <a:pt x="21" y="114"/>
                    </a:lnTo>
                    <a:lnTo>
                      <a:pt x="21" y="114"/>
                    </a:lnTo>
                    <a:lnTo>
                      <a:pt x="21" y="114"/>
                    </a:lnTo>
                    <a:lnTo>
                      <a:pt x="21" y="115"/>
                    </a:lnTo>
                    <a:lnTo>
                      <a:pt x="21" y="115"/>
                    </a:lnTo>
                    <a:lnTo>
                      <a:pt x="21" y="116"/>
                    </a:lnTo>
                    <a:lnTo>
                      <a:pt x="21" y="116"/>
                    </a:lnTo>
                    <a:lnTo>
                      <a:pt x="22" y="116"/>
                    </a:lnTo>
                    <a:lnTo>
                      <a:pt x="22" y="116"/>
                    </a:lnTo>
                    <a:lnTo>
                      <a:pt x="22" y="116"/>
                    </a:lnTo>
                    <a:lnTo>
                      <a:pt x="22" y="116"/>
                    </a:lnTo>
                    <a:lnTo>
                      <a:pt x="23" y="117"/>
                    </a:lnTo>
                    <a:lnTo>
                      <a:pt x="23" y="117"/>
                    </a:lnTo>
                    <a:lnTo>
                      <a:pt x="23" y="117"/>
                    </a:lnTo>
                    <a:lnTo>
                      <a:pt x="24" y="118"/>
                    </a:lnTo>
                    <a:lnTo>
                      <a:pt x="24" y="118"/>
                    </a:lnTo>
                    <a:lnTo>
                      <a:pt x="24" y="118"/>
                    </a:lnTo>
                    <a:lnTo>
                      <a:pt x="25" y="119"/>
                    </a:lnTo>
                    <a:lnTo>
                      <a:pt x="25" y="119"/>
                    </a:lnTo>
                    <a:lnTo>
                      <a:pt x="25" y="119"/>
                    </a:lnTo>
                    <a:lnTo>
                      <a:pt x="25" y="120"/>
                    </a:lnTo>
                    <a:lnTo>
                      <a:pt x="26" y="120"/>
                    </a:lnTo>
                    <a:lnTo>
                      <a:pt x="26" y="120"/>
                    </a:lnTo>
                    <a:lnTo>
                      <a:pt x="26" y="121"/>
                    </a:lnTo>
                    <a:lnTo>
                      <a:pt x="27" y="121"/>
                    </a:lnTo>
                    <a:lnTo>
                      <a:pt x="27" y="121"/>
                    </a:lnTo>
                    <a:lnTo>
                      <a:pt x="27" y="122"/>
                    </a:lnTo>
                    <a:lnTo>
                      <a:pt x="28" y="122"/>
                    </a:lnTo>
                    <a:lnTo>
                      <a:pt x="28" y="122"/>
                    </a:lnTo>
                    <a:lnTo>
                      <a:pt x="28" y="123"/>
                    </a:lnTo>
                    <a:lnTo>
                      <a:pt x="29" y="123"/>
                    </a:lnTo>
                    <a:lnTo>
                      <a:pt x="29" y="123"/>
                    </a:lnTo>
                    <a:lnTo>
                      <a:pt x="29" y="123"/>
                    </a:lnTo>
                    <a:lnTo>
                      <a:pt x="30" y="124"/>
                    </a:lnTo>
                    <a:lnTo>
                      <a:pt x="30" y="124"/>
                    </a:lnTo>
                    <a:lnTo>
                      <a:pt x="30" y="124"/>
                    </a:lnTo>
                    <a:lnTo>
                      <a:pt x="30" y="125"/>
                    </a:lnTo>
                    <a:lnTo>
                      <a:pt x="30" y="125"/>
                    </a:lnTo>
                    <a:lnTo>
                      <a:pt x="30" y="125"/>
                    </a:lnTo>
                    <a:lnTo>
                      <a:pt x="31" y="125"/>
                    </a:lnTo>
                    <a:lnTo>
                      <a:pt x="31" y="125"/>
                    </a:lnTo>
                    <a:lnTo>
                      <a:pt x="31" y="125"/>
                    </a:lnTo>
                    <a:lnTo>
                      <a:pt x="32" y="125"/>
                    </a:lnTo>
                    <a:lnTo>
                      <a:pt x="32" y="126"/>
                    </a:lnTo>
                    <a:lnTo>
                      <a:pt x="33" y="126"/>
                    </a:lnTo>
                    <a:lnTo>
                      <a:pt x="33" y="126"/>
                    </a:lnTo>
                    <a:lnTo>
                      <a:pt x="33" y="126"/>
                    </a:lnTo>
                    <a:lnTo>
                      <a:pt x="34" y="127"/>
                    </a:lnTo>
                    <a:lnTo>
                      <a:pt x="34" y="127"/>
                    </a:lnTo>
                    <a:lnTo>
                      <a:pt x="34" y="127"/>
                    </a:lnTo>
                    <a:lnTo>
                      <a:pt x="35" y="127"/>
                    </a:lnTo>
                    <a:lnTo>
                      <a:pt x="48" y="116"/>
                    </a:lnTo>
                    <a:lnTo>
                      <a:pt x="50" y="118"/>
                    </a:lnTo>
                    <a:lnTo>
                      <a:pt x="50" y="118"/>
                    </a:lnTo>
                    <a:close/>
                    <a:moveTo>
                      <a:pt x="74" y="0"/>
                    </a:moveTo>
                    <a:lnTo>
                      <a:pt x="75" y="0"/>
                    </a:lnTo>
                    <a:lnTo>
                      <a:pt x="75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1"/>
                    </a:lnTo>
                    <a:lnTo>
                      <a:pt x="78" y="1"/>
                    </a:lnTo>
                    <a:lnTo>
                      <a:pt x="78" y="1"/>
                    </a:lnTo>
                    <a:lnTo>
                      <a:pt x="79" y="1"/>
                    </a:lnTo>
                    <a:lnTo>
                      <a:pt x="79" y="1"/>
                    </a:lnTo>
                    <a:lnTo>
                      <a:pt x="80" y="1"/>
                    </a:lnTo>
                    <a:lnTo>
                      <a:pt x="80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2" y="1"/>
                    </a:lnTo>
                    <a:lnTo>
                      <a:pt x="82" y="1"/>
                    </a:lnTo>
                    <a:lnTo>
                      <a:pt x="83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5" y="1"/>
                    </a:lnTo>
                    <a:lnTo>
                      <a:pt x="86" y="2"/>
                    </a:lnTo>
                    <a:lnTo>
                      <a:pt x="86" y="2"/>
                    </a:lnTo>
                    <a:lnTo>
                      <a:pt x="86" y="2"/>
                    </a:lnTo>
                    <a:lnTo>
                      <a:pt x="86" y="2"/>
                    </a:lnTo>
                    <a:lnTo>
                      <a:pt x="87" y="2"/>
                    </a:lnTo>
                    <a:lnTo>
                      <a:pt x="87" y="2"/>
                    </a:lnTo>
                    <a:lnTo>
                      <a:pt x="91" y="3"/>
                    </a:lnTo>
                    <a:lnTo>
                      <a:pt x="92" y="20"/>
                    </a:lnTo>
                    <a:lnTo>
                      <a:pt x="93" y="20"/>
                    </a:lnTo>
                    <a:lnTo>
                      <a:pt x="93" y="20"/>
                    </a:lnTo>
                    <a:lnTo>
                      <a:pt x="93" y="21"/>
                    </a:lnTo>
                    <a:lnTo>
                      <a:pt x="94" y="21"/>
                    </a:lnTo>
                    <a:lnTo>
                      <a:pt x="94" y="21"/>
                    </a:lnTo>
                    <a:lnTo>
                      <a:pt x="94" y="21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6" y="21"/>
                    </a:lnTo>
                    <a:lnTo>
                      <a:pt x="96" y="22"/>
                    </a:lnTo>
                    <a:lnTo>
                      <a:pt x="96" y="22"/>
                    </a:lnTo>
                    <a:lnTo>
                      <a:pt x="96" y="22"/>
                    </a:lnTo>
                    <a:lnTo>
                      <a:pt x="96" y="22"/>
                    </a:lnTo>
                    <a:lnTo>
                      <a:pt x="96" y="22"/>
                    </a:lnTo>
                    <a:lnTo>
                      <a:pt x="97" y="22"/>
                    </a:lnTo>
                    <a:lnTo>
                      <a:pt x="97" y="23"/>
                    </a:lnTo>
                    <a:lnTo>
                      <a:pt x="98" y="23"/>
                    </a:lnTo>
                    <a:lnTo>
                      <a:pt x="98" y="23"/>
                    </a:lnTo>
                    <a:lnTo>
                      <a:pt x="98" y="23"/>
                    </a:lnTo>
                    <a:lnTo>
                      <a:pt x="98" y="23"/>
                    </a:lnTo>
                    <a:lnTo>
                      <a:pt x="112" y="12"/>
                    </a:lnTo>
                    <a:lnTo>
                      <a:pt x="114" y="13"/>
                    </a:lnTo>
                    <a:lnTo>
                      <a:pt x="115" y="13"/>
                    </a:lnTo>
                    <a:lnTo>
                      <a:pt x="115" y="13"/>
                    </a:lnTo>
                    <a:lnTo>
                      <a:pt x="116" y="13"/>
                    </a:lnTo>
                    <a:lnTo>
                      <a:pt x="116" y="14"/>
                    </a:lnTo>
                    <a:lnTo>
                      <a:pt x="116" y="14"/>
                    </a:lnTo>
                    <a:lnTo>
                      <a:pt x="117" y="14"/>
                    </a:lnTo>
                    <a:lnTo>
                      <a:pt x="117" y="14"/>
                    </a:lnTo>
                    <a:lnTo>
                      <a:pt x="118" y="15"/>
                    </a:lnTo>
                    <a:lnTo>
                      <a:pt x="118" y="15"/>
                    </a:lnTo>
                    <a:lnTo>
                      <a:pt x="118" y="15"/>
                    </a:lnTo>
                    <a:lnTo>
                      <a:pt x="119" y="16"/>
                    </a:lnTo>
                    <a:lnTo>
                      <a:pt x="119" y="16"/>
                    </a:lnTo>
                    <a:lnTo>
                      <a:pt x="120" y="16"/>
                    </a:lnTo>
                    <a:lnTo>
                      <a:pt x="120" y="17"/>
                    </a:lnTo>
                    <a:lnTo>
                      <a:pt x="120" y="17"/>
                    </a:lnTo>
                    <a:lnTo>
                      <a:pt x="121" y="17"/>
                    </a:lnTo>
                    <a:lnTo>
                      <a:pt x="121" y="17"/>
                    </a:lnTo>
                    <a:lnTo>
                      <a:pt x="122" y="18"/>
                    </a:lnTo>
                    <a:lnTo>
                      <a:pt x="122" y="18"/>
                    </a:lnTo>
                    <a:lnTo>
                      <a:pt x="122" y="18"/>
                    </a:lnTo>
                    <a:lnTo>
                      <a:pt x="123" y="19"/>
                    </a:lnTo>
                    <a:lnTo>
                      <a:pt x="123" y="19"/>
                    </a:lnTo>
                    <a:lnTo>
                      <a:pt x="123" y="19"/>
                    </a:lnTo>
                    <a:lnTo>
                      <a:pt x="123" y="20"/>
                    </a:lnTo>
                    <a:lnTo>
                      <a:pt x="123" y="20"/>
                    </a:lnTo>
                    <a:lnTo>
                      <a:pt x="124" y="20"/>
                    </a:lnTo>
                    <a:lnTo>
                      <a:pt x="124" y="21"/>
                    </a:lnTo>
                    <a:lnTo>
                      <a:pt x="124" y="21"/>
                    </a:lnTo>
                    <a:lnTo>
                      <a:pt x="125" y="22"/>
                    </a:lnTo>
                    <a:lnTo>
                      <a:pt x="125" y="22"/>
                    </a:lnTo>
                    <a:lnTo>
                      <a:pt x="125" y="22"/>
                    </a:lnTo>
                    <a:lnTo>
                      <a:pt x="126" y="23"/>
                    </a:lnTo>
                    <a:lnTo>
                      <a:pt x="126" y="23"/>
                    </a:lnTo>
                    <a:lnTo>
                      <a:pt x="127" y="23"/>
                    </a:lnTo>
                    <a:lnTo>
                      <a:pt x="127" y="23"/>
                    </a:lnTo>
                    <a:lnTo>
                      <a:pt x="127" y="23"/>
                    </a:lnTo>
                    <a:lnTo>
                      <a:pt x="128" y="23"/>
                    </a:lnTo>
                    <a:lnTo>
                      <a:pt x="128" y="24"/>
                    </a:lnTo>
                    <a:lnTo>
                      <a:pt x="128" y="24"/>
                    </a:lnTo>
                    <a:lnTo>
                      <a:pt x="129" y="25"/>
                    </a:lnTo>
                    <a:lnTo>
                      <a:pt x="129" y="25"/>
                    </a:lnTo>
                    <a:lnTo>
                      <a:pt x="129" y="25"/>
                    </a:lnTo>
                    <a:lnTo>
                      <a:pt x="130" y="26"/>
                    </a:lnTo>
                    <a:lnTo>
                      <a:pt x="130" y="26"/>
                    </a:lnTo>
                    <a:lnTo>
                      <a:pt x="130" y="27"/>
                    </a:lnTo>
                    <a:lnTo>
                      <a:pt x="131" y="27"/>
                    </a:lnTo>
                    <a:lnTo>
                      <a:pt x="131" y="27"/>
                    </a:lnTo>
                    <a:lnTo>
                      <a:pt x="131" y="28"/>
                    </a:lnTo>
                    <a:lnTo>
                      <a:pt x="132" y="28"/>
                    </a:lnTo>
                    <a:lnTo>
                      <a:pt x="132" y="29"/>
                    </a:lnTo>
                    <a:lnTo>
                      <a:pt x="132" y="29"/>
                    </a:lnTo>
                    <a:lnTo>
                      <a:pt x="132" y="29"/>
                    </a:lnTo>
                    <a:lnTo>
                      <a:pt x="133" y="30"/>
                    </a:lnTo>
                    <a:lnTo>
                      <a:pt x="133" y="30"/>
                    </a:lnTo>
                    <a:lnTo>
                      <a:pt x="133" y="31"/>
                    </a:lnTo>
                    <a:lnTo>
                      <a:pt x="133" y="31"/>
                    </a:lnTo>
                    <a:lnTo>
                      <a:pt x="133" y="31"/>
                    </a:lnTo>
                    <a:lnTo>
                      <a:pt x="133" y="32"/>
                    </a:lnTo>
                    <a:lnTo>
                      <a:pt x="133" y="32"/>
                    </a:lnTo>
                    <a:lnTo>
                      <a:pt x="134" y="32"/>
                    </a:lnTo>
                    <a:lnTo>
                      <a:pt x="134" y="32"/>
                    </a:lnTo>
                    <a:lnTo>
                      <a:pt x="134" y="32"/>
                    </a:lnTo>
                    <a:lnTo>
                      <a:pt x="136" y="35"/>
                    </a:lnTo>
                    <a:lnTo>
                      <a:pt x="125" y="49"/>
                    </a:lnTo>
                    <a:lnTo>
                      <a:pt x="125" y="49"/>
                    </a:lnTo>
                    <a:lnTo>
                      <a:pt x="125" y="50"/>
                    </a:lnTo>
                    <a:lnTo>
                      <a:pt x="125" y="50"/>
                    </a:lnTo>
                    <a:lnTo>
                      <a:pt x="125" y="51"/>
                    </a:lnTo>
                    <a:lnTo>
                      <a:pt x="125" y="51"/>
                    </a:lnTo>
                    <a:lnTo>
                      <a:pt x="125" y="51"/>
                    </a:lnTo>
                    <a:lnTo>
                      <a:pt x="126" y="51"/>
                    </a:lnTo>
                    <a:lnTo>
                      <a:pt x="126" y="51"/>
                    </a:lnTo>
                    <a:lnTo>
                      <a:pt x="126" y="51"/>
                    </a:lnTo>
                    <a:lnTo>
                      <a:pt x="126" y="52"/>
                    </a:lnTo>
                    <a:lnTo>
                      <a:pt x="126" y="52"/>
                    </a:lnTo>
                    <a:lnTo>
                      <a:pt x="126" y="52"/>
                    </a:lnTo>
                    <a:lnTo>
                      <a:pt x="127" y="53"/>
                    </a:lnTo>
                    <a:lnTo>
                      <a:pt x="127" y="53"/>
                    </a:lnTo>
                    <a:lnTo>
                      <a:pt x="127" y="54"/>
                    </a:lnTo>
                    <a:lnTo>
                      <a:pt x="127" y="54"/>
                    </a:lnTo>
                    <a:lnTo>
                      <a:pt x="127" y="54"/>
                    </a:lnTo>
                    <a:lnTo>
                      <a:pt x="127" y="55"/>
                    </a:lnTo>
                    <a:lnTo>
                      <a:pt x="127" y="55"/>
                    </a:lnTo>
                    <a:lnTo>
                      <a:pt x="127" y="55"/>
                    </a:lnTo>
                    <a:lnTo>
                      <a:pt x="145" y="57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1"/>
                    </a:lnTo>
                    <a:lnTo>
                      <a:pt x="146" y="61"/>
                    </a:lnTo>
                    <a:lnTo>
                      <a:pt x="146" y="62"/>
                    </a:lnTo>
                    <a:lnTo>
                      <a:pt x="146" y="62"/>
                    </a:lnTo>
                    <a:lnTo>
                      <a:pt x="146" y="63"/>
                    </a:lnTo>
                    <a:lnTo>
                      <a:pt x="146" y="63"/>
                    </a:lnTo>
                    <a:lnTo>
                      <a:pt x="146" y="64"/>
                    </a:lnTo>
                    <a:lnTo>
                      <a:pt x="147" y="64"/>
                    </a:lnTo>
                    <a:lnTo>
                      <a:pt x="147" y="65"/>
                    </a:lnTo>
                    <a:lnTo>
                      <a:pt x="147" y="65"/>
                    </a:lnTo>
                    <a:lnTo>
                      <a:pt x="147" y="66"/>
                    </a:lnTo>
                    <a:lnTo>
                      <a:pt x="147" y="66"/>
                    </a:lnTo>
                    <a:lnTo>
                      <a:pt x="147" y="67"/>
                    </a:lnTo>
                    <a:lnTo>
                      <a:pt x="147" y="67"/>
                    </a:lnTo>
                    <a:lnTo>
                      <a:pt x="147" y="68"/>
                    </a:lnTo>
                    <a:lnTo>
                      <a:pt x="147" y="68"/>
                    </a:lnTo>
                    <a:lnTo>
                      <a:pt x="147" y="69"/>
                    </a:lnTo>
                    <a:lnTo>
                      <a:pt x="147" y="69"/>
                    </a:lnTo>
                    <a:lnTo>
                      <a:pt x="147" y="69"/>
                    </a:lnTo>
                    <a:lnTo>
                      <a:pt x="147" y="69"/>
                    </a:lnTo>
                    <a:lnTo>
                      <a:pt x="147" y="70"/>
                    </a:lnTo>
                    <a:lnTo>
                      <a:pt x="147" y="70"/>
                    </a:lnTo>
                    <a:lnTo>
                      <a:pt x="147" y="71"/>
                    </a:lnTo>
                    <a:lnTo>
                      <a:pt x="147" y="71"/>
                    </a:lnTo>
                    <a:lnTo>
                      <a:pt x="147" y="72"/>
                    </a:lnTo>
                    <a:lnTo>
                      <a:pt x="147" y="72"/>
                    </a:lnTo>
                    <a:lnTo>
                      <a:pt x="147" y="73"/>
                    </a:lnTo>
                    <a:lnTo>
                      <a:pt x="147" y="73"/>
                    </a:lnTo>
                    <a:lnTo>
                      <a:pt x="147" y="74"/>
                    </a:lnTo>
                    <a:lnTo>
                      <a:pt x="147" y="74"/>
                    </a:lnTo>
                    <a:lnTo>
                      <a:pt x="147" y="75"/>
                    </a:lnTo>
                    <a:lnTo>
                      <a:pt x="147" y="75"/>
                    </a:lnTo>
                    <a:lnTo>
                      <a:pt x="147" y="76"/>
                    </a:lnTo>
                    <a:lnTo>
                      <a:pt x="147" y="76"/>
                    </a:lnTo>
                    <a:lnTo>
                      <a:pt x="147" y="77"/>
                    </a:lnTo>
                    <a:lnTo>
                      <a:pt x="147" y="77"/>
                    </a:lnTo>
                    <a:lnTo>
                      <a:pt x="147" y="78"/>
                    </a:lnTo>
                    <a:lnTo>
                      <a:pt x="147" y="79"/>
                    </a:lnTo>
                    <a:lnTo>
                      <a:pt x="147" y="79"/>
                    </a:lnTo>
                    <a:lnTo>
                      <a:pt x="147" y="79"/>
                    </a:lnTo>
                    <a:lnTo>
                      <a:pt x="147" y="79"/>
                    </a:lnTo>
                    <a:lnTo>
                      <a:pt x="147" y="80"/>
                    </a:lnTo>
                    <a:lnTo>
                      <a:pt x="147" y="80"/>
                    </a:lnTo>
                    <a:lnTo>
                      <a:pt x="147" y="81"/>
                    </a:lnTo>
                    <a:lnTo>
                      <a:pt x="147" y="81"/>
                    </a:lnTo>
                    <a:lnTo>
                      <a:pt x="147" y="82"/>
                    </a:lnTo>
                    <a:lnTo>
                      <a:pt x="147" y="82"/>
                    </a:lnTo>
                    <a:lnTo>
                      <a:pt x="147" y="83"/>
                    </a:lnTo>
                    <a:lnTo>
                      <a:pt x="147" y="83"/>
                    </a:lnTo>
                    <a:lnTo>
                      <a:pt x="147" y="84"/>
                    </a:lnTo>
                    <a:lnTo>
                      <a:pt x="146" y="84"/>
                    </a:lnTo>
                    <a:lnTo>
                      <a:pt x="146" y="85"/>
                    </a:lnTo>
                    <a:lnTo>
                      <a:pt x="146" y="85"/>
                    </a:lnTo>
                    <a:lnTo>
                      <a:pt x="146" y="86"/>
                    </a:lnTo>
                    <a:lnTo>
                      <a:pt x="146" y="86"/>
                    </a:lnTo>
                    <a:lnTo>
                      <a:pt x="146" y="86"/>
                    </a:lnTo>
                    <a:lnTo>
                      <a:pt x="146" y="87"/>
                    </a:lnTo>
                    <a:lnTo>
                      <a:pt x="146" y="87"/>
                    </a:lnTo>
                    <a:lnTo>
                      <a:pt x="146" y="88"/>
                    </a:lnTo>
                    <a:lnTo>
                      <a:pt x="146" y="88"/>
                    </a:lnTo>
                    <a:lnTo>
                      <a:pt x="145" y="91"/>
                    </a:lnTo>
                    <a:lnTo>
                      <a:pt x="127" y="93"/>
                    </a:lnTo>
                    <a:lnTo>
                      <a:pt x="127" y="93"/>
                    </a:lnTo>
                    <a:lnTo>
                      <a:pt x="127" y="93"/>
                    </a:lnTo>
                    <a:lnTo>
                      <a:pt x="127" y="93"/>
                    </a:lnTo>
                    <a:lnTo>
                      <a:pt x="127" y="94"/>
                    </a:lnTo>
                    <a:lnTo>
                      <a:pt x="127" y="94"/>
                    </a:lnTo>
                    <a:lnTo>
                      <a:pt x="127" y="95"/>
                    </a:lnTo>
                    <a:lnTo>
                      <a:pt x="127" y="95"/>
                    </a:lnTo>
                    <a:lnTo>
                      <a:pt x="126" y="95"/>
                    </a:lnTo>
                    <a:lnTo>
                      <a:pt x="126" y="96"/>
                    </a:lnTo>
                    <a:lnTo>
                      <a:pt x="126" y="96"/>
                    </a:lnTo>
                    <a:lnTo>
                      <a:pt x="126" y="96"/>
                    </a:lnTo>
                    <a:lnTo>
                      <a:pt x="126" y="97"/>
                    </a:lnTo>
                    <a:lnTo>
                      <a:pt x="126" y="97"/>
                    </a:lnTo>
                    <a:lnTo>
                      <a:pt x="125" y="97"/>
                    </a:lnTo>
                    <a:lnTo>
                      <a:pt x="125" y="97"/>
                    </a:lnTo>
                    <a:lnTo>
                      <a:pt x="125" y="97"/>
                    </a:lnTo>
                    <a:lnTo>
                      <a:pt x="125" y="98"/>
                    </a:lnTo>
                    <a:lnTo>
                      <a:pt x="125" y="98"/>
                    </a:lnTo>
                    <a:lnTo>
                      <a:pt x="125" y="98"/>
                    </a:lnTo>
                    <a:lnTo>
                      <a:pt x="125" y="98"/>
                    </a:lnTo>
                    <a:lnTo>
                      <a:pt x="136" y="113"/>
                    </a:lnTo>
                    <a:lnTo>
                      <a:pt x="134" y="115"/>
                    </a:lnTo>
                    <a:lnTo>
                      <a:pt x="134" y="116"/>
                    </a:lnTo>
                    <a:lnTo>
                      <a:pt x="134" y="116"/>
                    </a:lnTo>
                    <a:lnTo>
                      <a:pt x="133" y="116"/>
                    </a:lnTo>
                    <a:lnTo>
                      <a:pt x="133" y="116"/>
                    </a:lnTo>
                    <a:lnTo>
                      <a:pt x="133" y="116"/>
                    </a:lnTo>
                    <a:lnTo>
                      <a:pt x="133" y="117"/>
                    </a:lnTo>
                    <a:lnTo>
                      <a:pt x="133" y="117"/>
                    </a:lnTo>
                    <a:lnTo>
                      <a:pt x="133" y="118"/>
                    </a:lnTo>
                    <a:lnTo>
                      <a:pt x="133" y="118"/>
                    </a:lnTo>
                    <a:lnTo>
                      <a:pt x="132" y="119"/>
                    </a:lnTo>
                    <a:lnTo>
                      <a:pt x="132" y="119"/>
                    </a:lnTo>
                    <a:lnTo>
                      <a:pt x="132" y="119"/>
                    </a:lnTo>
                    <a:lnTo>
                      <a:pt x="132" y="120"/>
                    </a:lnTo>
                    <a:lnTo>
                      <a:pt x="131" y="120"/>
                    </a:lnTo>
                    <a:lnTo>
                      <a:pt x="131" y="121"/>
                    </a:lnTo>
                    <a:lnTo>
                      <a:pt x="131" y="121"/>
                    </a:lnTo>
                    <a:lnTo>
                      <a:pt x="130" y="121"/>
                    </a:lnTo>
                    <a:lnTo>
                      <a:pt x="130" y="122"/>
                    </a:lnTo>
                    <a:lnTo>
                      <a:pt x="130" y="122"/>
                    </a:lnTo>
                    <a:lnTo>
                      <a:pt x="129" y="122"/>
                    </a:lnTo>
                    <a:lnTo>
                      <a:pt x="129" y="123"/>
                    </a:lnTo>
                    <a:lnTo>
                      <a:pt x="129" y="123"/>
                    </a:lnTo>
                    <a:lnTo>
                      <a:pt x="128" y="124"/>
                    </a:lnTo>
                    <a:lnTo>
                      <a:pt x="128" y="124"/>
                    </a:lnTo>
                    <a:lnTo>
                      <a:pt x="128" y="124"/>
                    </a:lnTo>
                    <a:lnTo>
                      <a:pt x="127" y="125"/>
                    </a:lnTo>
                    <a:lnTo>
                      <a:pt x="127" y="125"/>
                    </a:lnTo>
                    <a:lnTo>
                      <a:pt x="127" y="125"/>
                    </a:lnTo>
                    <a:lnTo>
                      <a:pt x="126" y="125"/>
                    </a:lnTo>
                    <a:lnTo>
                      <a:pt x="126" y="125"/>
                    </a:lnTo>
                    <a:lnTo>
                      <a:pt x="125" y="126"/>
                    </a:lnTo>
                    <a:lnTo>
                      <a:pt x="125" y="126"/>
                    </a:lnTo>
                    <a:lnTo>
                      <a:pt x="125" y="126"/>
                    </a:lnTo>
                    <a:lnTo>
                      <a:pt x="124" y="127"/>
                    </a:lnTo>
                    <a:lnTo>
                      <a:pt x="124" y="127"/>
                    </a:lnTo>
                    <a:lnTo>
                      <a:pt x="124" y="127"/>
                    </a:lnTo>
                    <a:lnTo>
                      <a:pt x="123" y="128"/>
                    </a:lnTo>
                    <a:lnTo>
                      <a:pt x="123" y="128"/>
                    </a:lnTo>
                    <a:lnTo>
                      <a:pt x="123" y="128"/>
                    </a:lnTo>
                    <a:lnTo>
                      <a:pt x="123" y="129"/>
                    </a:lnTo>
                    <a:lnTo>
                      <a:pt x="123" y="129"/>
                    </a:lnTo>
                    <a:lnTo>
                      <a:pt x="122" y="129"/>
                    </a:lnTo>
                    <a:lnTo>
                      <a:pt x="122" y="130"/>
                    </a:lnTo>
                    <a:lnTo>
                      <a:pt x="122" y="130"/>
                    </a:lnTo>
                    <a:lnTo>
                      <a:pt x="121" y="130"/>
                    </a:lnTo>
                    <a:lnTo>
                      <a:pt x="121" y="131"/>
                    </a:lnTo>
                    <a:lnTo>
                      <a:pt x="120" y="131"/>
                    </a:lnTo>
                    <a:lnTo>
                      <a:pt x="120" y="131"/>
                    </a:lnTo>
                    <a:lnTo>
                      <a:pt x="120" y="132"/>
                    </a:lnTo>
                    <a:lnTo>
                      <a:pt x="119" y="132"/>
                    </a:lnTo>
                    <a:lnTo>
                      <a:pt x="119" y="132"/>
                    </a:lnTo>
                    <a:lnTo>
                      <a:pt x="118" y="133"/>
                    </a:lnTo>
                    <a:lnTo>
                      <a:pt x="118" y="133"/>
                    </a:lnTo>
                    <a:lnTo>
                      <a:pt x="118" y="133"/>
                    </a:lnTo>
                    <a:lnTo>
                      <a:pt x="117" y="133"/>
                    </a:lnTo>
                    <a:lnTo>
                      <a:pt x="117" y="134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115" y="134"/>
                    </a:lnTo>
                    <a:lnTo>
                      <a:pt x="115" y="134"/>
                    </a:lnTo>
                    <a:lnTo>
                      <a:pt x="114" y="134"/>
                    </a:lnTo>
                    <a:lnTo>
                      <a:pt x="112" y="136"/>
                    </a:lnTo>
                    <a:lnTo>
                      <a:pt x="98" y="125"/>
                    </a:lnTo>
                    <a:lnTo>
                      <a:pt x="98" y="125"/>
                    </a:lnTo>
                    <a:lnTo>
                      <a:pt x="98" y="125"/>
                    </a:lnTo>
                    <a:lnTo>
                      <a:pt x="98" y="125"/>
                    </a:lnTo>
                    <a:lnTo>
                      <a:pt x="97" y="125"/>
                    </a:lnTo>
                    <a:lnTo>
                      <a:pt x="97" y="125"/>
                    </a:lnTo>
                    <a:lnTo>
                      <a:pt x="96" y="126"/>
                    </a:lnTo>
                    <a:lnTo>
                      <a:pt x="96" y="126"/>
                    </a:lnTo>
                    <a:lnTo>
                      <a:pt x="96" y="126"/>
                    </a:lnTo>
                    <a:lnTo>
                      <a:pt x="96" y="126"/>
                    </a:lnTo>
                    <a:lnTo>
                      <a:pt x="96" y="126"/>
                    </a:lnTo>
                    <a:lnTo>
                      <a:pt x="96" y="126"/>
                    </a:lnTo>
                    <a:lnTo>
                      <a:pt x="95" y="126"/>
                    </a:lnTo>
                    <a:lnTo>
                      <a:pt x="95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3" y="127"/>
                    </a:lnTo>
                    <a:lnTo>
                      <a:pt x="93" y="127"/>
                    </a:lnTo>
                    <a:lnTo>
                      <a:pt x="93" y="127"/>
                    </a:lnTo>
                    <a:lnTo>
                      <a:pt x="92" y="128"/>
                    </a:lnTo>
                    <a:lnTo>
                      <a:pt x="91" y="145"/>
                    </a:lnTo>
                    <a:lnTo>
                      <a:pt x="87" y="146"/>
                    </a:lnTo>
                    <a:lnTo>
                      <a:pt x="87" y="146"/>
                    </a:lnTo>
                    <a:lnTo>
                      <a:pt x="86" y="146"/>
                    </a:lnTo>
                    <a:lnTo>
                      <a:pt x="86" y="146"/>
                    </a:lnTo>
                    <a:lnTo>
                      <a:pt x="86" y="146"/>
                    </a:lnTo>
                    <a:lnTo>
                      <a:pt x="86" y="146"/>
                    </a:lnTo>
                    <a:lnTo>
                      <a:pt x="85" y="146"/>
                    </a:lnTo>
                    <a:lnTo>
                      <a:pt x="85" y="146"/>
                    </a:lnTo>
                    <a:lnTo>
                      <a:pt x="84" y="147"/>
                    </a:lnTo>
                    <a:lnTo>
                      <a:pt x="84" y="147"/>
                    </a:lnTo>
                    <a:lnTo>
                      <a:pt x="83" y="147"/>
                    </a:lnTo>
                    <a:lnTo>
                      <a:pt x="83" y="147"/>
                    </a:lnTo>
                    <a:lnTo>
                      <a:pt x="82" y="147"/>
                    </a:lnTo>
                    <a:lnTo>
                      <a:pt x="82" y="147"/>
                    </a:lnTo>
                    <a:lnTo>
                      <a:pt x="81" y="147"/>
                    </a:lnTo>
                    <a:lnTo>
                      <a:pt x="81" y="147"/>
                    </a:lnTo>
                    <a:lnTo>
                      <a:pt x="80" y="147"/>
                    </a:lnTo>
                    <a:lnTo>
                      <a:pt x="80" y="147"/>
                    </a:lnTo>
                    <a:lnTo>
                      <a:pt x="79" y="147"/>
                    </a:lnTo>
                    <a:lnTo>
                      <a:pt x="79" y="147"/>
                    </a:lnTo>
                    <a:lnTo>
                      <a:pt x="78" y="147"/>
                    </a:lnTo>
                    <a:lnTo>
                      <a:pt x="78" y="147"/>
                    </a:lnTo>
                    <a:lnTo>
                      <a:pt x="77" y="147"/>
                    </a:lnTo>
                    <a:lnTo>
                      <a:pt x="77" y="147"/>
                    </a:lnTo>
                    <a:lnTo>
                      <a:pt x="77" y="147"/>
                    </a:lnTo>
                    <a:lnTo>
                      <a:pt x="77" y="147"/>
                    </a:lnTo>
                    <a:lnTo>
                      <a:pt x="76" y="147"/>
                    </a:lnTo>
                    <a:lnTo>
                      <a:pt x="76" y="147"/>
                    </a:lnTo>
                    <a:lnTo>
                      <a:pt x="75" y="147"/>
                    </a:lnTo>
                    <a:lnTo>
                      <a:pt x="75" y="147"/>
                    </a:lnTo>
                    <a:lnTo>
                      <a:pt x="74" y="147"/>
                    </a:lnTo>
                    <a:lnTo>
                      <a:pt x="74" y="147"/>
                    </a:lnTo>
                    <a:lnTo>
                      <a:pt x="73" y="147"/>
                    </a:lnTo>
                    <a:lnTo>
                      <a:pt x="73" y="147"/>
                    </a:lnTo>
                    <a:lnTo>
                      <a:pt x="72" y="147"/>
                    </a:lnTo>
                    <a:lnTo>
                      <a:pt x="72" y="147"/>
                    </a:lnTo>
                    <a:lnTo>
                      <a:pt x="71" y="147"/>
                    </a:lnTo>
                    <a:lnTo>
                      <a:pt x="71" y="147"/>
                    </a:lnTo>
                    <a:lnTo>
                      <a:pt x="70" y="147"/>
                    </a:lnTo>
                    <a:lnTo>
                      <a:pt x="70" y="147"/>
                    </a:lnTo>
                    <a:lnTo>
                      <a:pt x="69" y="147"/>
                    </a:lnTo>
                    <a:lnTo>
                      <a:pt x="69" y="147"/>
                    </a:lnTo>
                    <a:lnTo>
                      <a:pt x="68" y="147"/>
                    </a:lnTo>
                    <a:lnTo>
                      <a:pt x="68" y="147"/>
                    </a:lnTo>
                    <a:lnTo>
                      <a:pt x="68" y="147"/>
                    </a:lnTo>
                    <a:lnTo>
                      <a:pt x="68" y="147"/>
                    </a:lnTo>
                    <a:lnTo>
                      <a:pt x="67" y="147"/>
                    </a:lnTo>
                    <a:lnTo>
                      <a:pt x="67" y="147"/>
                    </a:lnTo>
                    <a:lnTo>
                      <a:pt x="66" y="147"/>
                    </a:lnTo>
                    <a:lnTo>
                      <a:pt x="66" y="147"/>
                    </a:lnTo>
                    <a:lnTo>
                      <a:pt x="65" y="147"/>
                    </a:lnTo>
                    <a:lnTo>
                      <a:pt x="65" y="147"/>
                    </a:lnTo>
                    <a:lnTo>
                      <a:pt x="64" y="147"/>
                    </a:lnTo>
                    <a:lnTo>
                      <a:pt x="64" y="147"/>
                    </a:lnTo>
                    <a:lnTo>
                      <a:pt x="63" y="147"/>
                    </a:lnTo>
                    <a:lnTo>
                      <a:pt x="63" y="146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1" y="146"/>
                    </a:lnTo>
                    <a:lnTo>
                      <a:pt x="61" y="146"/>
                    </a:lnTo>
                    <a:lnTo>
                      <a:pt x="60" y="146"/>
                    </a:lnTo>
                    <a:lnTo>
                      <a:pt x="60" y="146"/>
                    </a:lnTo>
                    <a:lnTo>
                      <a:pt x="59" y="146"/>
                    </a:lnTo>
                    <a:lnTo>
                      <a:pt x="57" y="145"/>
                    </a:lnTo>
                    <a:lnTo>
                      <a:pt x="55" y="128"/>
                    </a:lnTo>
                    <a:lnTo>
                      <a:pt x="55" y="127"/>
                    </a:lnTo>
                    <a:lnTo>
                      <a:pt x="55" y="127"/>
                    </a:lnTo>
                    <a:lnTo>
                      <a:pt x="54" y="127"/>
                    </a:lnTo>
                    <a:lnTo>
                      <a:pt x="54" y="127"/>
                    </a:lnTo>
                    <a:lnTo>
                      <a:pt x="54" y="127"/>
                    </a:lnTo>
                    <a:lnTo>
                      <a:pt x="53" y="127"/>
                    </a:lnTo>
                    <a:lnTo>
                      <a:pt x="53" y="127"/>
                    </a:lnTo>
                    <a:lnTo>
                      <a:pt x="52" y="126"/>
                    </a:lnTo>
                    <a:lnTo>
                      <a:pt x="52" y="126"/>
                    </a:lnTo>
                    <a:lnTo>
                      <a:pt x="52" y="126"/>
                    </a:lnTo>
                    <a:lnTo>
                      <a:pt x="51" y="126"/>
                    </a:lnTo>
                    <a:lnTo>
                      <a:pt x="51" y="126"/>
                    </a:lnTo>
                    <a:lnTo>
                      <a:pt x="51" y="126"/>
                    </a:lnTo>
                    <a:lnTo>
                      <a:pt x="50" y="126"/>
                    </a:lnTo>
                    <a:lnTo>
                      <a:pt x="50" y="125"/>
                    </a:lnTo>
                    <a:lnTo>
                      <a:pt x="49" y="125"/>
                    </a:lnTo>
                    <a:lnTo>
                      <a:pt x="49" y="125"/>
                    </a:lnTo>
                    <a:lnTo>
                      <a:pt x="49" y="125"/>
                    </a:lnTo>
                    <a:lnTo>
                      <a:pt x="49" y="125"/>
                    </a:lnTo>
                    <a:lnTo>
                      <a:pt x="49" y="125"/>
                    </a:lnTo>
                    <a:lnTo>
                      <a:pt x="35" y="136"/>
                    </a:lnTo>
                    <a:lnTo>
                      <a:pt x="32" y="134"/>
                    </a:lnTo>
                    <a:lnTo>
                      <a:pt x="32" y="134"/>
                    </a:lnTo>
                    <a:lnTo>
                      <a:pt x="32" y="134"/>
                    </a:lnTo>
                    <a:lnTo>
                      <a:pt x="31" y="134"/>
                    </a:lnTo>
                    <a:lnTo>
                      <a:pt x="31" y="134"/>
                    </a:lnTo>
                    <a:lnTo>
                      <a:pt x="30" y="134"/>
                    </a:lnTo>
                    <a:lnTo>
                      <a:pt x="30" y="134"/>
                    </a:lnTo>
                    <a:lnTo>
                      <a:pt x="30" y="133"/>
                    </a:lnTo>
                    <a:lnTo>
                      <a:pt x="30" y="133"/>
                    </a:lnTo>
                    <a:lnTo>
                      <a:pt x="30" y="133"/>
                    </a:lnTo>
                    <a:lnTo>
                      <a:pt x="29" y="133"/>
                    </a:lnTo>
                    <a:lnTo>
                      <a:pt x="29" y="132"/>
                    </a:lnTo>
                    <a:lnTo>
                      <a:pt x="28" y="132"/>
                    </a:lnTo>
                    <a:lnTo>
                      <a:pt x="28" y="132"/>
                    </a:lnTo>
                    <a:lnTo>
                      <a:pt x="28" y="131"/>
                    </a:lnTo>
                    <a:lnTo>
                      <a:pt x="27" y="131"/>
                    </a:lnTo>
                    <a:lnTo>
                      <a:pt x="27" y="131"/>
                    </a:lnTo>
                    <a:lnTo>
                      <a:pt x="26" y="130"/>
                    </a:lnTo>
                    <a:lnTo>
                      <a:pt x="26" y="130"/>
                    </a:lnTo>
                    <a:lnTo>
                      <a:pt x="26" y="130"/>
                    </a:lnTo>
                    <a:lnTo>
                      <a:pt x="25" y="129"/>
                    </a:lnTo>
                    <a:lnTo>
                      <a:pt x="25" y="129"/>
                    </a:lnTo>
                    <a:lnTo>
                      <a:pt x="24" y="129"/>
                    </a:lnTo>
                    <a:lnTo>
                      <a:pt x="24" y="128"/>
                    </a:lnTo>
                    <a:lnTo>
                      <a:pt x="24" y="128"/>
                    </a:lnTo>
                    <a:lnTo>
                      <a:pt x="23" y="128"/>
                    </a:lnTo>
                    <a:lnTo>
                      <a:pt x="23" y="127"/>
                    </a:lnTo>
                    <a:lnTo>
                      <a:pt x="23" y="127"/>
                    </a:lnTo>
                    <a:lnTo>
                      <a:pt x="22" y="127"/>
                    </a:lnTo>
                    <a:lnTo>
                      <a:pt x="22" y="126"/>
                    </a:lnTo>
                    <a:lnTo>
                      <a:pt x="22" y="126"/>
                    </a:lnTo>
                    <a:lnTo>
                      <a:pt x="21" y="126"/>
                    </a:lnTo>
                    <a:lnTo>
                      <a:pt x="21" y="125"/>
                    </a:lnTo>
                    <a:lnTo>
                      <a:pt x="21" y="125"/>
                    </a:lnTo>
                    <a:lnTo>
                      <a:pt x="21" y="125"/>
                    </a:lnTo>
                    <a:lnTo>
                      <a:pt x="21" y="125"/>
                    </a:lnTo>
                    <a:lnTo>
                      <a:pt x="20" y="125"/>
                    </a:lnTo>
                    <a:lnTo>
                      <a:pt x="20" y="124"/>
                    </a:lnTo>
                    <a:lnTo>
                      <a:pt x="20" y="124"/>
                    </a:lnTo>
                    <a:lnTo>
                      <a:pt x="19" y="124"/>
                    </a:lnTo>
                    <a:lnTo>
                      <a:pt x="19" y="123"/>
                    </a:lnTo>
                    <a:lnTo>
                      <a:pt x="19" y="123"/>
                    </a:lnTo>
                    <a:lnTo>
                      <a:pt x="18" y="122"/>
                    </a:lnTo>
                    <a:lnTo>
                      <a:pt x="18" y="122"/>
                    </a:lnTo>
                    <a:lnTo>
                      <a:pt x="18" y="122"/>
                    </a:lnTo>
                    <a:lnTo>
                      <a:pt x="17" y="121"/>
                    </a:lnTo>
                    <a:lnTo>
                      <a:pt x="17" y="121"/>
                    </a:lnTo>
                    <a:lnTo>
                      <a:pt x="17" y="121"/>
                    </a:lnTo>
                    <a:lnTo>
                      <a:pt x="16" y="120"/>
                    </a:lnTo>
                    <a:lnTo>
                      <a:pt x="16" y="120"/>
                    </a:lnTo>
                    <a:lnTo>
                      <a:pt x="16" y="119"/>
                    </a:lnTo>
                    <a:lnTo>
                      <a:pt x="15" y="119"/>
                    </a:lnTo>
                    <a:lnTo>
                      <a:pt x="15" y="119"/>
                    </a:lnTo>
                    <a:lnTo>
                      <a:pt x="15" y="118"/>
                    </a:lnTo>
                    <a:lnTo>
                      <a:pt x="15" y="118"/>
                    </a:lnTo>
                    <a:lnTo>
                      <a:pt x="14" y="117"/>
                    </a:lnTo>
                    <a:lnTo>
                      <a:pt x="14" y="117"/>
                    </a:lnTo>
                    <a:lnTo>
                      <a:pt x="14" y="116"/>
                    </a:lnTo>
                    <a:lnTo>
                      <a:pt x="13" y="116"/>
                    </a:lnTo>
                    <a:lnTo>
                      <a:pt x="13" y="116"/>
                    </a:lnTo>
                    <a:lnTo>
                      <a:pt x="13" y="116"/>
                    </a:lnTo>
                    <a:lnTo>
                      <a:pt x="13" y="116"/>
                    </a:lnTo>
                    <a:lnTo>
                      <a:pt x="12" y="115"/>
                    </a:lnTo>
                    <a:lnTo>
                      <a:pt x="12" y="113"/>
                    </a:lnTo>
                    <a:lnTo>
                      <a:pt x="22" y="98"/>
                    </a:lnTo>
                    <a:lnTo>
                      <a:pt x="22" y="98"/>
                    </a:lnTo>
                    <a:lnTo>
                      <a:pt x="22" y="98"/>
                    </a:lnTo>
                    <a:lnTo>
                      <a:pt x="22" y="98"/>
                    </a:lnTo>
                    <a:lnTo>
                      <a:pt x="22" y="97"/>
                    </a:lnTo>
                    <a:lnTo>
                      <a:pt x="21" y="97"/>
                    </a:lnTo>
                    <a:lnTo>
                      <a:pt x="21" y="97"/>
                    </a:lnTo>
                    <a:lnTo>
                      <a:pt x="21" y="97"/>
                    </a:lnTo>
                    <a:lnTo>
                      <a:pt x="21" y="97"/>
                    </a:lnTo>
                    <a:lnTo>
                      <a:pt x="21" y="96"/>
                    </a:lnTo>
                    <a:lnTo>
                      <a:pt x="21" y="96"/>
                    </a:lnTo>
                    <a:lnTo>
                      <a:pt x="21" y="96"/>
                    </a:lnTo>
                    <a:lnTo>
                      <a:pt x="21" y="95"/>
                    </a:lnTo>
                    <a:lnTo>
                      <a:pt x="21" y="95"/>
                    </a:lnTo>
                    <a:lnTo>
                      <a:pt x="21" y="95"/>
                    </a:lnTo>
                    <a:lnTo>
                      <a:pt x="21" y="94"/>
                    </a:lnTo>
                    <a:lnTo>
                      <a:pt x="21" y="94"/>
                    </a:lnTo>
                    <a:lnTo>
                      <a:pt x="21" y="93"/>
                    </a:lnTo>
                    <a:lnTo>
                      <a:pt x="20" y="93"/>
                    </a:lnTo>
                    <a:lnTo>
                      <a:pt x="20" y="93"/>
                    </a:lnTo>
                    <a:lnTo>
                      <a:pt x="20" y="93"/>
                    </a:lnTo>
                    <a:lnTo>
                      <a:pt x="2" y="91"/>
                    </a:lnTo>
                    <a:lnTo>
                      <a:pt x="2" y="88"/>
                    </a:lnTo>
                    <a:lnTo>
                      <a:pt x="2" y="88"/>
                    </a:lnTo>
                    <a:lnTo>
                      <a:pt x="2" y="87"/>
                    </a:lnTo>
                    <a:lnTo>
                      <a:pt x="2" y="87"/>
                    </a:lnTo>
                    <a:lnTo>
                      <a:pt x="2" y="86"/>
                    </a:lnTo>
                    <a:lnTo>
                      <a:pt x="1" y="86"/>
                    </a:lnTo>
                    <a:lnTo>
                      <a:pt x="1" y="86"/>
                    </a:lnTo>
                    <a:lnTo>
                      <a:pt x="1" y="85"/>
                    </a:lnTo>
                    <a:lnTo>
                      <a:pt x="1" y="85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1" y="83"/>
                    </a:lnTo>
                    <a:lnTo>
                      <a:pt x="1" y="83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1"/>
                    </a:lnTo>
                    <a:lnTo>
                      <a:pt x="1" y="81"/>
                    </a:lnTo>
                    <a:lnTo>
                      <a:pt x="1" y="80"/>
                    </a:lnTo>
                    <a:lnTo>
                      <a:pt x="1" y="80"/>
                    </a:lnTo>
                    <a:lnTo>
                      <a:pt x="1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8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1" y="69"/>
                    </a:lnTo>
                    <a:lnTo>
                      <a:pt x="1" y="68"/>
                    </a:lnTo>
                    <a:lnTo>
                      <a:pt x="1" y="68"/>
                    </a:lnTo>
                    <a:lnTo>
                      <a:pt x="1" y="67"/>
                    </a:lnTo>
                    <a:lnTo>
                      <a:pt x="1" y="67"/>
                    </a:lnTo>
                    <a:lnTo>
                      <a:pt x="1" y="66"/>
                    </a:lnTo>
                    <a:lnTo>
                      <a:pt x="1" y="66"/>
                    </a:lnTo>
                    <a:lnTo>
                      <a:pt x="1" y="65"/>
                    </a:lnTo>
                    <a:lnTo>
                      <a:pt x="1" y="65"/>
                    </a:lnTo>
                    <a:lnTo>
                      <a:pt x="1" y="64"/>
                    </a:lnTo>
                    <a:lnTo>
                      <a:pt x="1" y="64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0"/>
                    </a:lnTo>
                    <a:lnTo>
                      <a:pt x="2" y="60"/>
                    </a:lnTo>
                    <a:lnTo>
                      <a:pt x="2" y="60"/>
                    </a:lnTo>
                    <a:lnTo>
                      <a:pt x="2" y="57"/>
                    </a:lnTo>
                    <a:lnTo>
                      <a:pt x="20" y="55"/>
                    </a:lnTo>
                    <a:lnTo>
                      <a:pt x="20" y="55"/>
                    </a:lnTo>
                    <a:lnTo>
                      <a:pt x="20" y="55"/>
                    </a:lnTo>
                    <a:lnTo>
                      <a:pt x="21" y="54"/>
                    </a:lnTo>
                    <a:lnTo>
                      <a:pt x="21" y="54"/>
                    </a:lnTo>
                    <a:lnTo>
                      <a:pt x="21" y="54"/>
                    </a:lnTo>
                    <a:lnTo>
                      <a:pt x="21" y="53"/>
                    </a:lnTo>
                    <a:lnTo>
                      <a:pt x="21" y="53"/>
                    </a:lnTo>
                    <a:lnTo>
                      <a:pt x="21" y="52"/>
                    </a:lnTo>
                    <a:lnTo>
                      <a:pt x="21" y="52"/>
                    </a:lnTo>
                    <a:lnTo>
                      <a:pt x="21" y="52"/>
                    </a:lnTo>
                    <a:lnTo>
                      <a:pt x="21" y="51"/>
                    </a:lnTo>
                    <a:lnTo>
                      <a:pt x="21" y="51"/>
                    </a:lnTo>
                    <a:lnTo>
                      <a:pt x="21" y="51"/>
                    </a:lnTo>
                    <a:lnTo>
                      <a:pt x="21" y="51"/>
                    </a:lnTo>
                    <a:lnTo>
                      <a:pt x="21" y="51"/>
                    </a:lnTo>
                    <a:lnTo>
                      <a:pt x="22" y="51"/>
                    </a:lnTo>
                    <a:lnTo>
                      <a:pt x="22" y="50"/>
                    </a:lnTo>
                    <a:lnTo>
                      <a:pt x="22" y="50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12" y="35"/>
                    </a:lnTo>
                    <a:lnTo>
                      <a:pt x="12" y="32"/>
                    </a:lnTo>
                    <a:lnTo>
                      <a:pt x="13" y="32"/>
                    </a:lnTo>
                    <a:lnTo>
                      <a:pt x="13" y="32"/>
                    </a:lnTo>
                    <a:lnTo>
                      <a:pt x="13" y="32"/>
                    </a:lnTo>
                    <a:lnTo>
                      <a:pt x="13" y="32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16" y="29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8" y="25"/>
                    </a:lnTo>
                    <a:lnTo>
                      <a:pt x="19" y="25"/>
                    </a:lnTo>
                    <a:lnTo>
                      <a:pt x="19" y="25"/>
                    </a:lnTo>
                    <a:lnTo>
                      <a:pt x="19" y="24"/>
                    </a:lnTo>
                    <a:lnTo>
                      <a:pt x="20" y="24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1"/>
                    </a:lnTo>
                    <a:lnTo>
                      <a:pt x="23" y="21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4" y="20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5" y="19"/>
                    </a:lnTo>
                    <a:lnTo>
                      <a:pt x="25" y="18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26" y="17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8" y="17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9" y="16"/>
                    </a:lnTo>
                    <a:lnTo>
                      <a:pt x="29" y="15"/>
                    </a:lnTo>
                    <a:lnTo>
                      <a:pt x="30" y="15"/>
                    </a:lnTo>
                    <a:lnTo>
                      <a:pt x="30" y="15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1" y="14"/>
                    </a:lnTo>
                    <a:lnTo>
                      <a:pt x="31" y="13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5" y="12"/>
                    </a:lnTo>
                    <a:lnTo>
                      <a:pt x="49" y="23"/>
                    </a:lnTo>
                    <a:lnTo>
                      <a:pt x="49" y="23"/>
                    </a:lnTo>
                    <a:lnTo>
                      <a:pt x="49" y="23"/>
                    </a:lnTo>
                    <a:lnTo>
                      <a:pt x="49" y="23"/>
                    </a:lnTo>
                    <a:lnTo>
                      <a:pt x="49" y="23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51" y="22"/>
                    </a:lnTo>
                    <a:lnTo>
                      <a:pt x="51" y="22"/>
                    </a:lnTo>
                    <a:lnTo>
                      <a:pt x="51" y="22"/>
                    </a:lnTo>
                    <a:lnTo>
                      <a:pt x="52" y="22"/>
                    </a:lnTo>
                    <a:lnTo>
                      <a:pt x="52" y="21"/>
                    </a:lnTo>
                    <a:lnTo>
                      <a:pt x="52" y="21"/>
                    </a:lnTo>
                    <a:lnTo>
                      <a:pt x="53" y="21"/>
                    </a:lnTo>
                    <a:lnTo>
                      <a:pt x="53" y="21"/>
                    </a:lnTo>
                    <a:lnTo>
                      <a:pt x="54" y="21"/>
                    </a:lnTo>
                    <a:lnTo>
                      <a:pt x="54" y="21"/>
                    </a:lnTo>
                    <a:lnTo>
                      <a:pt x="54" y="21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7" y="3"/>
                    </a:lnTo>
                    <a:lnTo>
                      <a:pt x="59" y="2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1" y="2"/>
                    </a:lnTo>
                    <a:lnTo>
                      <a:pt x="61" y="2"/>
                    </a:lnTo>
                    <a:lnTo>
                      <a:pt x="62" y="2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9" y="1"/>
                    </a:lnTo>
                    <a:lnTo>
                      <a:pt x="69" y="1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122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9" name="Freeform 31">
                <a:extLst>
                  <a:ext uri="{FF2B5EF4-FFF2-40B4-BE49-F238E27FC236}">
                    <a16:creationId xmlns:a16="http://schemas.microsoft.com/office/drawing/2014/main" id="{E66F6D1D-2342-44C6-B71E-D533AFA7A8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32150" y="3700463"/>
                <a:ext cx="104775" cy="103187"/>
              </a:xfrm>
              <a:custGeom>
                <a:avLst/>
                <a:gdLst>
                  <a:gd name="T0" fmla="*/ 37 w 73"/>
                  <a:gd name="T1" fmla="*/ 73 h 73"/>
                  <a:gd name="T2" fmla="*/ 0 w 73"/>
                  <a:gd name="T3" fmla="*/ 37 h 73"/>
                  <a:gd name="T4" fmla="*/ 37 w 73"/>
                  <a:gd name="T5" fmla="*/ 0 h 73"/>
                  <a:gd name="T6" fmla="*/ 73 w 73"/>
                  <a:gd name="T7" fmla="*/ 37 h 73"/>
                  <a:gd name="T8" fmla="*/ 37 w 73"/>
                  <a:gd name="T9" fmla="*/ 73 h 73"/>
                  <a:gd name="T10" fmla="*/ 37 w 73"/>
                  <a:gd name="T11" fmla="*/ 8 h 73"/>
                  <a:gd name="T12" fmla="*/ 8 w 73"/>
                  <a:gd name="T13" fmla="*/ 37 h 73"/>
                  <a:gd name="T14" fmla="*/ 37 w 73"/>
                  <a:gd name="T15" fmla="*/ 66 h 73"/>
                  <a:gd name="T16" fmla="*/ 66 w 73"/>
                  <a:gd name="T17" fmla="*/ 37 h 73"/>
                  <a:gd name="T18" fmla="*/ 37 w 73"/>
                  <a:gd name="T19" fmla="*/ 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" h="73">
                    <a:moveTo>
                      <a:pt x="37" y="73"/>
                    </a:moveTo>
                    <a:cubicBezTo>
                      <a:pt x="17" y="73"/>
                      <a:pt x="0" y="57"/>
                      <a:pt x="0" y="37"/>
                    </a:cubicBezTo>
                    <a:cubicBezTo>
                      <a:pt x="0" y="17"/>
                      <a:pt x="17" y="0"/>
                      <a:pt x="37" y="0"/>
                    </a:cubicBezTo>
                    <a:cubicBezTo>
                      <a:pt x="57" y="0"/>
                      <a:pt x="73" y="17"/>
                      <a:pt x="73" y="37"/>
                    </a:cubicBezTo>
                    <a:cubicBezTo>
                      <a:pt x="73" y="57"/>
                      <a:pt x="57" y="73"/>
                      <a:pt x="37" y="73"/>
                    </a:cubicBezTo>
                    <a:close/>
                    <a:moveTo>
                      <a:pt x="37" y="8"/>
                    </a:moveTo>
                    <a:cubicBezTo>
                      <a:pt x="21" y="8"/>
                      <a:pt x="8" y="21"/>
                      <a:pt x="8" y="37"/>
                    </a:cubicBezTo>
                    <a:cubicBezTo>
                      <a:pt x="8" y="53"/>
                      <a:pt x="21" y="66"/>
                      <a:pt x="37" y="66"/>
                    </a:cubicBezTo>
                    <a:cubicBezTo>
                      <a:pt x="53" y="66"/>
                      <a:pt x="66" y="53"/>
                      <a:pt x="66" y="37"/>
                    </a:cubicBezTo>
                    <a:cubicBezTo>
                      <a:pt x="66" y="21"/>
                      <a:pt x="53" y="8"/>
                      <a:pt x="37" y="8"/>
                    </a:cubicBezTo>
                    <a:close/>
                  </a:path>
                </a:pathLst>
              </a:custGeom>
              <a:solidFill>
                <a:srgbClr val="122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3B2D64D-2415-45F2-9E36-36D3EA25D9A7}"/>
              </a:ext>
            </a:extLst>
          </p:cNvPr>
          <p:cNvGrpSpPr/>
          <p:nvPr/>
        </p:nvGrpSpPr>
        <p:grpSpPr>
          <a:xfrm>
            <a:off x="6226154" y="2030108"/>
            <a:ext cx="893194" cy="991296"/>
            <a:chOff x="4129517" y="3633787"/>
            <a:chExt cx="794963" cy="882277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5C203EC-5A7C-4A4D-AE5A-9C1E4EC70B10}"/>
                </a:ext>
              </a:extLst>
            </p:cNvPr>
            <p:cNvSpPr/>
            <p:nvPr/>
          </p:nvSpPr>
          <p:spPr>
            <a:xfrm>
              <a:off x="4129517" y="4132565"/>
              <a:ext cx="794963" cy="3834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b="1">
                  <a:solidFill>
                    <a:srgbClr val="0F253F"/>
                  </a:solidFill>
                  <a:latin typeface="Neo Sans Pro" panose="020B0504030504040204" pitchFamily="34" charset="0"/>
                </a:rPr>
                <a:t>Promotion</a:t>
              </a:r>
              <a:endParaRPr lang="pl-PL" sz="1100" b="1">
                <a:solidFill>
                  <a:srgbClr val="0F253F"/>
                </a:solidFill>
                <a:latin typeface="Neo Sans Pro" panose="020B0504030504040204" pitchFamily="34" charset="0"/>
              </a:endParaRPr>
            </a:p>
            <a:p>
              <a:pPr algn="ctr"/>
              <a:r>
                <a:rPr lang="en-US" sz="1100" b="1">
                  <a:solidFill>
                    <a:srgbClr val="0F253F"/>
                  </a:solidFill>
                  <a:latin typeface="Neo Sans Pro" panose="020B0504030504040204" pitchFamily="34" charset="0"/>
                </a:rPr>
                <a:t>Manager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CA07AE2-C0C3-4AE4-BC83-55E644AA3DC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285762" y="3633787"/>
              <a:ext cx="482473" cy="468000"/>
              <a:chOff x="4370388" y="3633788"/>
              <a:chExt cx="317500" cy="307975"/>
            </a:xfrm>
          </p:grpSpPr>
          <p:sp>
            <p:nvSpPr>
              <p:cNvPr id="56" name="Freeform 36">
                <a:extLst>
                  <a:ext uri="{FF2B5EF4-FFF2-40B4-BE49-F238E27FC236}">
                    <a16:creationId xmlns:a16="http://schemas.microsoft.com/office/drawing/2014/main" id="{2A81B712-C490-485F-826C-57B67C3289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4388" y="3665538"/>
                <a:ext cx="44450" cy="225425"/>
              </a:xfrm>
              <a:custGeom>
                <a:avLst/>
                <a:gdLst>
                  <a:gd name="T0" fmla="*/ 7 w 28"/>
                  <a:gd name="T1" fmla="*/ 120 h 142"/>
                  <a:gd name="T2" fmla="*/ 7 w 28"/>
                  <a:gd name="T3" fmla="*/ 123 h 142"/>
                  <a:gd name="T4" fmla="*/ 7 w 28"/>
                  <a:gd name="T5" fmla="*/ 125 h 142"/>
                  <a:gd name="T6" fmla="*/ 8 w 28"/>
                  <a:gd name="T7" fmla="*/ 126 h 142"/>
                  <a:gd name="T8" fmla="*/ 8 w 28"/>
                  <a:gd name="T9" fmla="*/ 128 h 142"/>
                  <a:gd name="T10" fmla="*/ 9 w 28"/>
                  <a:gd name="T11" fmla="*/ 130 h 142"/>
                  <a:gd name="T12" fmla="*/ 10 w 28"/>
                  <a:gd name="T13" fmla="*/ 131 h 142"/>
                  <a:gd name="T14" fmla="*/ 10 w 28"/>
                  <a:gd name="T15" fmla="*/ 133 h 142"/>
                  <a:gd name="T16" fmla="*/ 11 w 28"/>
                  <a:gd name="T17" fmla="*/ 133 h 142"/>
                  <a:gd name="T18" fmla="*/ 12 w 28"/>
                  <a:gd name="T19" fmla="*/ 134 h 142"/>
                  <a:gd name="T20" fmla="*/ 13 w 28"/>
                  <a:gd name="T21" fmla="*/ 134 h 142"/>
                  <a:gd name="T22" fmla="*/ 13 w 28"/>
                  <a:gd name="T23" fmla="*/ 134 h 142"/>
                  <a:gd name="T24" fmla="*/ 14 w 28"/>
                  <a:gd name="T25" fmla="*/ 134 h 142"/>
                  <a:gd name="T26" fmla="*/ 14 w 28"/>
                  <a:gd name="T27" fmla="*/ 134 h 142"/>
                  <a:gd name="T28" fmla="*/ 15 w 28"/>
                  <a:gd name="T29" fmla="*/ 134 h 142"/>
                  <a:gd name="T30" fmla="*/ 15 w 28"/>
                  <a:gd name="T31" fmla="*/ 134 h 142"/>
                  <a:gd name="T32" fmla="*/ 15 w 28"/>
                  <a:gd name="T33" fmla="*/ 134 h 142"/>
                  <a:gd name="T34" fmla="*/ 16 w 28"/>
                  <a:gd name="T35" fmla="*/ 134 h 142"/>
                  <a:gd name="T36" fmla="*/ 17 w 28"/>
                  <a:gd name="T37" fmla="*/ 134 h 142"/>
                  <a:gd name="T38" fmla="*/ 17 w 28"/>
                  <a:gd name="T39" fmla="*/ 133 h 142"/>
                  <a:gd name="T40" fmla="*/ 18 w 28"/>
                  <a:gd name="T41" fmla="*/ 132 h 142"/>
                  <a:gd name="T42" fmla="*/ 19 w 28"/>
                  <a:gd name="T43" fmla="*/ 131 h 142"/>
                  <a:gd name="T44" fmla="*/ 20 w 28"/>
                  <a:gd name="T45" fmla="*/ 129 h 142"/>
                  <a:gd name="T46" fmla="*/ 20 w 28"/>
                  <a:gd name="T47" fmla="*/ 128 h 142"/>
                  <a:gd name="T48" fmla="*/ 21 w 28"/>
                  <a:gd name="T49" fmla="*/ 126 h 142"/>
                  <a:gd name="T50" fmla="*/ 21 w 28"/>
                  <a:gd name="T51" fmla="*/ 125 h 142"/>
                  <a:gd name="T52" fmla="*/ 21 w 28"/>
                  <a:gd name="T53" fmla="*/ 122 h 142"/>
                  <a:gd name="T54" fmla="*/ 22 w 28"/>
                  <a:gd name="T55" fmla="*/ 120 h 142"/>
                  <a:gd name="T56" fmla="*/ 28 w 28"/>
                  <a:gd name="T57" fmla="*/ 0 h 142"/>
                  <a:gd name="T58" fmla="*/ 28 w 28"/>
                  <a:gd name="T59" fmla="*/ 121 h 142"/>
                  <a:gd name="T60" fmla="*/ 28 w 28"/>
                  <a:gd name="T61" fmla="*/ 124 h 142"/>
                  <a:gd name="T62" fmla="*/ 28 w 28"/>
                  <a:gd name="T63" fmla="*/ 126 h 142"/>
                  <a:gd name="T64" fmla="*/ 27 w 28"/>
                  <a:gd name="T65" fmla="*/ 128 h 142"/>
                  <a:gd name="T66" fmla="*/ 26 w 28"/>
                  <a:gd name="T67" fmla="*/ 131 h 142"/>
                  <a:gd name="T68" fmla="*/ 25 w 28"/>
                  <a:gd name="T69" fmla="*/ 133 h 142"/>
                  <a:gd name="T70" fmla="*/ 24 w 28"/>
                  <a:gd name="T71" fmla="*/ 134 h 142"/>
                  <a:gd name="T72" fmla="*/ 24 w 28"/>
                  <a:gd name="T73" fmla="*/ 136 h 142"/>
                  <a:gd name="T74" fmla="*/ 23 w 28"/>
                  <a:gd name="T75" fmla="*/ 138 h 142"/>
                  <a:gd name="T76" fmla="*/ 21 w 28"/>
                  <a:gd name="T77" fmla="*/ 139 h 142"/>
                  <a:gd name="T78" fmla="*/ 20 w 28"/>
                  <a:gd name="T79" fmla="*/ 140 h 142"/>
                  <a:gd name="T80" fmla="*/ 18 w 28"/>
                  <a:gd name="T81" fmla="*/ 141 h 142"/>
                  <a:gd name="T82" fmla="*/ 16 w 28"/>
                  <a:gd name="T83" fmla="*/ 142 h 142"/>
                  <a:gd name="T84" fmla="*/ 15 w 28"/>
                  <a:gd name="T85" fmla="*/ 142 h 142"/>
                  <a:gd name="T86" fmla="*/ 13 w 28"/>
                  <a:gd name="T87" fmla="*/ 142 h 142"/>
                  <a:gd name="T88" fmla="*/ 11 w 28"/>
                  <a:gd name="T89" fmla="*/ 142 h 142"/>
                  <a:gd name="T90" fmla="*/ 10 w 28"/>
                  <a:gd name="T91" fmla="*/ 141 h 142"/>
                  <a:gd name="T92" fmla="*/ 8 w 28"/>
                  <a:gd name="T93" fmla="*/ 140 h 142"/>
                  <a:gd name="T94" fmla="*/ 6 w 28"/>
                  <a:gd name="T95" fmla="*/ 139 h 142"/>
                  <a:gd name="T96" fmla="*/ 6 w 28"/>
                  <a:gd name="T97" fmla="*/ 137 h 142"/>
                  <a:gd name="T98" fmla="*/ 5 w 28"/>
                  <a:gd name="T99" fmla="*/ 135 h 142"/>
                  <a:gd name="T100" fmla="*/ 3 w 28"/>
                  <a:gd name="T101" fmla="*/ 134 h 142"/>
                  <a:gd name="T102" fmla="*/ 2 w 28"/>
                  <a:gd name="T103" fmla="*/ 132 h 142"/>
                  <a:gd name="T104" fmla="*/ 2 w 28"/>
                  <a:gd name="T105" fmla="*/ 130 h 142"/>
                  <a:gd name="T106" fmla="*/ 1 w 28"/>
                  <a:gd name="T107" fmla="*/ 128 h 142"/>
                  <a:gd name="T108" fmla="*/ 0 w 28"/>
                  <a:gd name="T109" fmla="*/ 125 h 142"/>
                  <a:gd name="T110" fmla="*/ 0 w 28"/>
                  <a:gd name="T111" fmla="*/ 123 h 142"/>
                  <a:gd name="T112" fmla="*/ 0 w 28"/>
                  <a:gd name="T113" fmla="*/ 12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" h="142">
                    <a:moveTo>
                      <a:pt x="7" y="118"/>
                    </a:moveTo>
                    <a:lnTo>
                      <a:pt x="7" y="118"/>
                    </a:lnTo>
                    <a:lnTo>
                      <a:pt x="7" y="119"/>
                    </a:lnTo>
                    <a:lnTo>
                      <a:pt x="7" y="119"/>
                    </a:lnTo>
                    <a:lnTo>
                      <a:pt x="7" y="119"/>
                    </a:lnTo>
                    <a:lnTo>
                      <a:pt x="7" y="120"/>
                    </a:lnTo>
                    <a:lnTo>
                      <a:pt x="7" y="120"/>
                    </a:lnTo>
                    <a:lnTo>
                      <a:pt x="7" y="120"/>
                    </a:lnTo>
                    <a:lnTo>
                      <a:pt x="7" y="120"/>
                    </a:lnTo>
                    <a:lnTo>
                      <a:pt x="7" y="121"/>
                    </a:lnTo>
                    <a:lnTo>
                      <a:pt x="7" y="121"/>
                    </a:lnTo>
                    <a:lnTo>
                      <a:pt x="7" y="121"/>
                    </a:lnTo>
                    <a:lnTo>
                      <a:pt x="7" y="122"/>
                    </a:lnTo>
                    <a:lnTo>
                      <a:pt x="7" y="122"/>
                    </a:lnTo>
                    <a:lnTo>
                      <a:pt x="7" y="122"/>
                    </a:lnTo>
                    <a:lnTo>
                      <a:pt x="7" y="123"/>
                    </a:lnTo>
                    <a:lnTo>
                      <a:pt x="7" y="123"/>
                    </a:lnTo>
                    <a:lnTo>
                      <a:pt x="7" y="123"/>
                    </a:lnTo>
                    <a:lnTo>
                      <a:pt x="7" y="123"/>
                    </a:lnTo>
                    <a:lnTo>
                      <a:pt x="7" y="124"/>
                    </a:lnTo>
                    <a:lnTo>
                      <a:pt x="7" y="124"/>
                    </a:lnTo>
                    <a:lnTo>
                      <a:pt x="7" y="124"/>
                    </a:lnTo>
                    <a:lnTo>
                      <a:pt x="7" y="124"/>
                    </a:lnTo>
                    <a:lnTo>
                      <a:pt x="7" y="125"/>
                    </a:lnTo>
                    <a:lnTo>
                      <a:pt x="7" y="125"/>
                    </a:lnTo>
                    <a:lnTo>
                      <a:pt x="7" y="125"/>
                    </a:lnTo>
                    <a:lnTo>
                      <a:pt x="7" y="125"/>
                    </a:lnTo>
                    <a:lnTo>
                      <a:pt x="7" y="125"/>
                    </a:lnTo>
                    <a:lnTo>
                      <a:pt x="7" y="125"/>
                    </a:lnTo>
                    <a:lnTo>
                      <a:pt x="7" y="125"/>
                    </a:lnTo>
                    <a:lnTo>
                      <a:pt x="7" y="125"/>
                    </a:lnTo>
                    <a:lnTo>
                      <a:pt x="7" y="126"/>
                    </a:lnTo>
                    <a:lnTo>
                      <a:pt x="7" y="126"/>
                    </a:lnTo>
                    <a:lnTo>
                      <a:pt x="7" y="126"/>
                    </a:lnTo>
                    <a:lnTo>
                      <a:pt x="8" y="126"/>
                    </a:lnTo>
                    <a:lnTo>
                      <a:pt x="8" y="126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8"/>
                    </a:lnTo>
                    <a:lnTo>
                      <a:pt x="8" y="128"/>
                    </a:lnTo>
                    <a:lnTo>
                      <a:pt x="8" y="128"/>
                    </a:lnTo>
                    <a:lnTo>
                      <a:pt x="8" y="128"/>
                    </a:lnTo>
                    <a:lnTo>
                      <a:pt x="8" y="128"/>
                    </a:lnTo>
                    <a:lnTo>
                      <a:pt x="8" y="129"/>
                    </a:lnTo>
                    <a:lnTo>
                      <a:pt x="8" y="129"/>
                    </a:lnTo>
                    <a:lnTo>
                      <a:pt x="8" y="129"/>
                    </a:lnTo>
                    <a:lnTo>
                      <a:pt x="8" y="129"/>
                    </a:lnTo>
                    <a:lnTo>
                      <a:pt x="9" y="129"/>
                    </a:lnTo>
                    <a:lnTo>
                      <a:pt x="9" y="129"/>
                    </a:lnTo>
                    <a:lnTo>
                      <a:pt x="9" y="130"/>
                    </a:lnTo>
                    <a:lnTo>
                      <a:pt x="9" y="130"/>
                    </a:lnTo>
                    <a:lnTo>
                      <a:pt x="9" y="130"/>
                    </a:lnTo>
                    <a:lnTo>
                      <a:pt x="9" y="130"/>
                    </a:lnTo>
                    <a:lnTo>
                      <a:pt x="9" y="130"/>
                    </a:lnTo>
                    <a:lnTo>
                      <a:pt x="9" y="130"/>
                    </a:lnTo>
                    <a:lnTo>
                      <a:pt x="9" y="131"/>
                    </a:lnTo>
                    <a:lnTo>
                      <a:pt x="9" y="131"/>
                    </a:lnTo>
                    <a:lnTo>
                      <a:pt x="9" y="131"/>
                    </a:lnTo>
                    <a:lnTo>
                      <a:pt x="9" y="131"/>
                    </a:lnTo>
                    <a:lnTo>
                      <a:pt x="9" y="131"/>
                    </a:lnTo>
                    <a:lnTo>
                      <a:pt x="10" y="131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0" y="133"/>
                    </a:lnTo>
                    <a:lnTo>
                      <a:pt x="10" y="133"/>
                    </a:lnTo>
                    <a:lnTo>
                      <a:pt x="10" y="133"/>
                    </a:lnTo>
                    <a:lnTo>
                      <a:pt x="11" y="133"/>
                    </a:lnTo>
                    <a:lnTo>
                      <a:pt x="11" y="133"/>
                    </a:lnTo>
                    <a:lnTo>
                      <a:pt x="11" y="133"/>
                    </a:lnTo>
                    <a:lnTo>
                      <a:pt x="11" y="133"/>
                    </a:lnTo>
                    <a:lnTo>
                      <a:pt x="11" y="133"/>
                    </a:lnTo>
                    <a:lnTo>
                      <a:pt x="11" y="133"/>
                    </a:lnTo>
                    <a:lnTo>
                      <a:pt x="11" y="133"/>
                    </a:lnTo>
                    <a:lnTo>
                      <a:pt x="11" y="134"/>
                    </a:lnTo>
                    <a:lnTo>
                      <a:pt x="11" y="134"/>
                    </a:lnTo>
                    <a:lnTo>
                      <a:pt x="11" y="134"/>
                    </a:lnTo>
                    <a:lnTo>
                      <a:pt x="11" y="134"/>
                    </a:lnTo>
                    <a:lnTo>
                      <a:pt x="11" y="134"/>
                    </a:lnTo>
                    <a:lnTo>
                      <a:pt x="12" y="134"/>
                    </a:lnTo>
                    <a:lnTo>
                      <a:pt x="12" y="134"/>
                    </a:lnTo>
                    <a:lnTo>
                      <a:pt x="12" y="134"/>
                    </a:lnTo>
                    <a:lnTo>
                      <a:pt x="12" y="134"/>
                    </a:lnTo>
                    <a:lnTo>
                      <a:pt x="12" y="134"/>
                    </a:lnTo>
                    <a:lnTo>
                      <a:pt x="12" y="134"/>
                    </a:lnTo>
                    <a:lnTo>
                      <a:pt x="12" y="134"/>
                    </a:lnTo>
                    <a:lnTo>
                      <a:pt x="12" y="134"/>
                    </a:lnTo>
                    <a:lnTo>
                      <a:pt x="12" y="134"/>
                    </a:lnTo>
                    <a:lnTo>
                      <a:pt x="12" y="134"/>
                    </a:lnTo>
                    <a:lnTo>
                      <a:pt x="12" y="134"/>
                    </a:lnTo>
                    <a:lnTo>
                      <a:pt x="12" y="134"/>
                    </a:lnTo>
                    <a:lnTo>
                      <a:pt x="13" y="134"/>
                    </a:lnTo>
                    <a:lnTo>
                      <a:pt x="13" y="134"/>
                    </a:lnTo>
                    <a:lnTo>
                      <a:pt x="13" y="134"/>
                    </a:lnTo>
                    <a:lnTo>
                      <a:pt x="13" y="134"/>
                    </a:lnTo>
                    <a:lnTo>
                      <a:pt x="13" y="134"/>
                    </a:lnTo>
                    <a:lnTo>
                      <a:pt x="13" y="134"/>
                    </a:lnTo>
                    <a:lnTo>
                      <a:pt x="13" y="134"/>
                    </a:lnTo>
                    <a:lnTo>
                      <a:pt x="13" y="134"/>
                    </a:lnTo>
                    <a:lnTo>
                      <a:pt x="13" y="134"/>
                    </a:lnTo>
                    <a:lnTo>
                      <a:pt x="13" y="134"/>
                    </a:lnTo>
                    <a:lnTo>
                      <a:pt x="13" y="134"/>
                    </a:lnTo>
                    <a:lnTo>
                      <a:pt x="13" y="134"/>
                    </a:lnTo>
                    <a:lnTo>
                      <a:pt x="13" y="134"/>
                    </a:lnTo>
                    <a:lnTo>
                      <a:pt x="13" y="134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7" y="133"/>
                    </a:lnTo>
                    <a:lnTo>
                      <a:pt x="17" y="133"/>
                    </a:lnTo>
                    <a:lnTo>
                      <a:pt x="17" y="133"/>
                    </a:lnTo>
                    <a:lnTo>
                      <a:pt x="17" y="133"/>
                    </a:lnTo>
                    <a:lnTo>
                      <a:pt x="17" y="133"/>
                    </a:lnTo>
                    <a:lnTo>
                      <a:pt x="18" y="133"/>
                    </a:lnTo>
                    <a:lnTo>
                      <a:pt x="18" y="133"/>
                    </a:lnTo>
                    <a:lnTo>
                      <a:pt x="18" y="133"/>
                    </a:lnTo>
                    <a:lnTo>
                      <a:pt x="18" y="133"/>
                    </a:lnTo>
                    <a:lnTo>
                      <a:pt x="18" y="133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19" y="132"/>
                    </a:lnTo>
                    <a:lnTo>
                      <a:pt x="19" y="131"/>
                    </a:lnTo>
                    <a:lnTo>
                      <a:pt x="19" y="131"/>
                    </a:lnTo>
                    <a:lnTo>
                      <a:pt x="19" y="131"/>
                    </a:lnTo>
                    <a:lnTo>
                      <a:pt x="19" y="131"/>
                    </a:lnTo>
                    <a:lnTo>
                      <a:pt x="19" y="131"/>
                    </a:lnTo>
                    <a:lnTo>
                      <a:pt x="19" y="131"/>
                    </a:lnTo>
                    <a:lnTo>
                      <a:pt x="19" y="130"/>
                    </a:lnTo>
                    <a:lnTo>
                      <a:pt x="19" y="130"/>
                    </a:lnTo>
                    <a:lnTo>
                      <a:pt x="19" y="130"/>
                    </a:lnTo>
                    <a:lnTo>
                      <a:pt x="19" y="130"/>
                    </a:lnTo>
                    <a:lnTo>
                      <a:pt x="19" y="130"/>
                    </a:lnTo>
                    <a:lnTo>
                      <a:pt x="19" y="130"/>
                    </a:lnTo>
                    <a:lnTo>
                      <a:pt x="20" y="129"/>
                    </a:lnTo>
                    <a:lnTo>
                      <a:pt x="20" y="129"/>
                    </a:lnTo>
                    <a:lnTo>
                      <a:pt x="20" y="129"/>
                    </a:lnTo>
                    <a:lnTo>
                      <a:pt x="20" y="129"/>
                    </a:lnTo>
                    <a:lnTo>
                      <a:pt x="20" y="129"/>
                    </a:lnTo>
                    <a:lnTo>
                      <a:pt x="20" y="129"/>
                    </a:lnTo>
                    <a:lnTo>
                      <a:pt x="20" y="128"/>
                    </a:lnTo>
                    <a:lnTo>
                      <a:pt x="20" y="128"/>
                    </a:lnTo>
                    <a:lnTo>
                      <a:pt x="20" y="128"/>
                    </a:lnTo>
                    <a:lnTo>
                      <a:pt x="20" y="128"/>
                    </a:lnTo>
                    <a:lnTo>
                      <a:pt x="20" y="128"/>
                    </a:lnTo>
                    <a:lnTo>
                      <a:pt x="20" y="127"/>
                    </a:lnTo>
                    <a:lnTo>
                      <a:pt x="20" y="127"/>
                    </a:lnTo>
                    <a:lnTo>
                      <a:pt x="20" y="127"/>
                    </a:lnTo>
                    <a:lnTo>
                      <a:pt x="21" y="127"/>
                    </a:lnTo>
                    <a:lnTo>
                      <a:pt x="21" y="126"/>
                    </a:lnTo>
                    <a:lnTo>
                      <a:pt x="21" y="126"/>
                    </a:lnTo>
                    <a:lnTo>
                      <a:pt x="21" y="126"/>
                    </a:lnTo>
                    <a:lnTo>
                      <a:pt x="21" y="126"/>
                    </a:lnTo>
                    <a:lnTo>
                      <a:pt x="21" y="126"/>
                    </a:lnTo>
                    <a:lnTo>
                      <a:pt x="21" y="125"/>
                    </a:lnTo>
                    <a:lnTo>
                      <a:pt x="21" y="125"/>
                    </a:lnTo>
                    <a:lnTo>
                      <a:pt x="21" y="125"/>
                    </a:lnTo>
                    <a:lnTo>
                      <a:pt x="21" y="125"/>
                    </a:lnTo>
                    <a:lnTo>
                      <a:pt x="21" y="125"/>
                    </a:lnTo>
                    <a:lnTo>
                      <a:pt x="21" y="125"/>
                    </a:lnTo>
                    <a:lnTo>
                      <a:pt x="21" y="125"/>
                    </a:lnTo>
                    <a:lnTo>
                      <a:pt x="21" y="125"/>
                    </a:lnTo>
                    <a:lnTo>
                      <a:pt x="21" y="124"/>
                    </a:lnTo>
                    <a:lnTo>
                      <a:pt x="21" y="124"/>
                    </a:lnTo>
                    <a:lnTo>
                      <a:pt x="21" y="124"/>
                    </a:lnTo>
                    <a:lnTo>
                      <a:pt x="21" y="124"/>
                    </a:lnTo>
                    <a:lnTo>
                      <a:pt x="21" y="123"/>
                    </a:lnTo>
                    <a:lnTo>
                      <a:pt x="21" y="123"/>
                    </a:lnTo>
                    <a:lnTo>
                      <a:pt x="21" y="123"/>
                    </a:lnTo>
                    <a:lnTo>
                      <a:pt x="21" y="123"/>
                    </a:lnTo>
                    <a:lnTo>
                      <a:pt x="21" y="122"/>
                    </a:lnTo>
                    <a:lnTo>
                      <a:pt x="21" y="122"/>
                    </a:lnTo>
                    <a:lnTo>
                      <a:pt x="22" y="122"/>
                    </a:lnTo>
                    <a:lnTo>
                      <a:pt x="22" y="121"/>
                    </a:lnTo>
                    <a:lnTo>
                      <a:pt x="22" y="121"/>
                    </a:lnTo>
                    <a:lnTo>
                      <a:pt x="22" y="121"/>
                    </a:lnTo>
                    <a:lnTo>
                      <a:pt x="22" y="120"/>
                    </a:lnTo>
                    <a:lnTo>
                      <a:pt x="22" y="120"/>
                    </a:lnTo>
                    <a:lnTo>
                      <a:pt x="22" y="120"/>
                    </a:lnTo>
                    <a:lnTo>
                      <a:pt x="22" y="120"/>
                    </a:lnTo>
                    <a:lnTo>
                      <a:pt x="22" y="119"/>
                    </a:lnTo>
                    <a:lnTo>
                      <a:pt x="22" y="119"/>
                    </a:lnTo>
                    <a:lnTo>
                      <a:pt x="22" y="119"/>
                    </a:lnTo>
                    <a:lnTo>
                      <a:pt x="22" y="118"/>
                    </a:lnTo>
                    <a:lnTo>
                      <a:pt x="22" y="118"/>
                    </a:lnTo>
                    <a:lnTo>
                      <a:pt x="22" y="6"/>
                    </a:lnTo>
                    <a:lnTo>
                      <a:pt x="7" y="6"/>
                    </a:lnTo>
                    <a:lnTo>
                      <a:pt x="7" y="118"/>
                    </a:lnTo>
                    <a:close/>
                    <a:moveTo>
                      <a:pt x="28" y="0"/>
                    </a:moveTo>
                    <a:lnTo>
                      <a:pt x="28" y="118"/>
                    </a:lnTo>
                    <a:lnTo>
                      <a:pt x="28" y="118"/>
                    </a:lnTo>
                    <a:lnTo>
                      <a:pt x="28" y="119"/>
                    </a:lnTo>
                    <a:lnTo>
                      <a:pt x="28" y="119"/>
                    </a:lnTo>
                    <a:lnTo>
                      <a:pt x="28" y="119"/>
                    </a:lnTo>
                    <a:lnTo>
                      <a:pt x="28" y="120"/>
                    </a:lnTo>
                    <a:lnTo>
                      <a:pt x="28" y="120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28" y="122"/>
                    </a:lnTo>
                    <a:lnTo>
                      <a:pt x="28" y="122"/>
                    </a:lnTo>
                    <a:lnTo>
                      <a:pt x="28" y="122"/>
                    </a:lnTo>
                    <a:lnTo>
                      <a:pt x="28" y="123"/>
                    </a:lnTo>
                    <a:lnTo>
                      <a:pt x="28" y="123"/>
                    </a:lnTo>
                    <a:lnTo>
                      <a:pt x="28" y="123"/>
                    </a:lnTo>
                    <a:lnTo>
                      <a:pt x="28" y="124"/>
                    </a:lnTo>
                    <a:lnTo>
                      <a:pt x="28" y="124"/>
                    </a:lnTo>
                    <a:lnTo>
                      <a:pt x="28" y="124"/>
                    </a:lnTo>
                    <a:lnTo>
                      <a:pt x="28" y="125"/>
                    </a:lnTo>
                    <a:lnTo>
                      <a:pt x="28" y="125"/>
                    </a:lnTo>
                    <a:lnTo>
                      <a:pt x="28" y="125"/>
                    </a:lnTo>
                    <a:lnTo>
                      <a:pt x="28" y="125"/>
                    </a:lnTo>
                    <a:lnTo>
                      <a:pt x="28" y="125"/>
                    </a:lnTo>
                    <a:lnTo>
                      <a:pt x="28" y="125"/>
                    </a:lnTo>
                    <a:lnTo>
                      <a:pt x="28" y="125"/>
                    </a:lnTo>
                    <a:lnTo>
                      <a:pt x="28" y="126"/>
                    </a:lnTo>
                    <a:lnTo>
                      <a:pt x="28" y="126"/>
                    </a:lnTo>
                    <a:lnTo>
                      <a:pt x="28" y="126"/>
                    </a:lnTo>
                    <a:lnTo>
                      <a:pt x="27" y="127"/>
                    </a:lnTo>
                    <a:lnTo>
                      <a:pt x="27" y="127"/>
                    </a:lnTo>
                    <a:lnTo>
                      <a:pt x="27" y="127"/>
                    </a:lnTo>
                    <a:lnTo>
                      <a:pt x="27" y="128"/>
                    </a:lnTo>
                    <a:lnTo>
                      <a:pt x="27" y="128"/>
                    </a:lnTo>
                    <a:lnTo>
                      <a:pt x="27" y="128"/>
                    </a:lnTo>
                    <a:lnTo>
                      <a:pt x="27" y="128"/>
                    </a:lnTo>
                    <a:lnTo>
                      <a:pt x="27" y="129"/>
                    </a:lnTo>
                    <a:lnTo>
                      <a:pt x="27" y="129"/>
                    </a:lnTo>
                    <a:lnTo>
                      <a:pt x="27" y="129"/>
                    </a:lnTo>
                    <a:lnTo>
                      <a:pt x="27" y="130"/>
                    </a:lnTo>
                    <a:lnTo>
                      <a:pt x="27" y="130"/>
                    </a:lnTo>
                    <a:lnTo>
                      <a:pt x="27" y="130"/>
                    </a:lnTo>
                    <a:lnTo>
                      <a:pt x="26" y="130"/>
                    </a:lnTo>
                    <a:lnTo>
                      <a:pt x="26" y="131"/>
                    </a:lnTo>
                    <a:lnTo>
                      <a:pt x="26" y="131"/>
                    </a:lnTo>
                    <a:lnTo>
                      <a:pt x="26" y="131"/>
                    </a:lnTo>
                    <a:lnTo>
                      <a:pt x="26" y="131"/>
                    </a:lnTo>
                    <a:lnTo>
                      <a:pt x="26" y="132"/>
                    </a:lnTo>
                    <a:lnTo>
                      <a:pt x="26" y="132"/>
                    </a:lnTo>
                    <a:lnTo>
                      <a:pt x="26" y="132"/>
                    </a:lnTo>
                    <a:lnTo>
                      <a:pt x="26" y="132"/>
                    </a:lnTo>
                    <a:lnTo>
                      <a:pt x="26" y="133"/>
                    </a:lnTo>
                    <a:lnTo>
                      <a:pt x="26" y="133"/>
                    </a:lnTo>
                    <a:lnTo>
                      <a:pt x="25" y="133"/>
                    </a:lnTo>
                    <a:lnTo>
                      <a:pt x="25" y="133"/>
                    </a:lnTo>
                    <a:lnTo>
                      <a:pt x="25" y="134"/>
                    </a:lnTo>
                    <a:lnTo>
                      <a:pt x="25" y="134"/>
                    </a:lnTo>
                    <a:lnTo>
                      <a:pt x="25" y="134"/>
                    </a:lnTo>
                    <a:lnTo>
                      <a:pt x="25" y="134"/>
                    </a:lnTo>
                    <a:lnTo>
                      <a:pt x="25" y="134"/>
                    </a:lnTo>
                    <a:lnTo>
                      <a:pt x="25" y="134"/>
                    </a:lnTo>
                    <a:lnTo>
                      <a:pt x="24" y="134"/>
                    </a:lnTo>
                    <a:lnTo>
                      <a:pt x="24" y="134"/>
                    </a:lnTo>
                    <a:lnTo>
                      <a:pt x="24" y="134"/>
                    </a:lnTo>
                    <a:lnTo>
                      <a:pt x="24" y="135"/>
                    </a:lnTo>
                    <a:lnTo>
                      <a:pt x="24" y="135"/>
                    </a:lnTo>
                    <a:lnTo>
                      <a:pt x="24" y="135"/>
                    </a:lnTo>
                    <a:lnTo>
                      <a:pt x="24" y="135"/>
                    </a:lnTo>
                    <a:lnTo>
                      <a:pt x="24" y="135"/>
                    </a:lnTo>
                    <a:lnTo>
                      <a:pt x="24" y="136"/>
                    </a:lnTo>
                    <a:lnTo>
                      <a:pt x="24" y="136"/>
                    </a:lnTo>
                    <a:lnTo>
                      <a:pt x="24" y="136"/>
                    </a:lnTo>
                    <a:lnTo>
                      <a:pt x="24" y="136"/>
                    </a:lnTo>
                    <a:lnTo>
                      <a:pt x="24" y="136"/>
                    </a:lnTo>
                    <a:lnTo>
                      <a:pt x="24" y="137"/>
                    </a:lnTo>
                    <a:lnTo>
                      <a:pt x="24" y="137"/>
                    </a:lnTo>
                    <a:lnTo>
                      <a:pt x="23" y="137"/>
                    </a:lnTo>
                    <a:lnTo>
                      <a:pt x="23" y="137"/>
                    </a:lnTo>
                    <a:lnTo>
                      <a:pt x="23" y="137"/>
                    </a:lnTo>
                    <a:lnTo>
                      <a:pt x="23" y="137"/>
                    </a:lnTo>
                    <a:lnTo>
                      <a:pt x="23" y="138"/>
                    </a:lnTo>
                    <a:lnTo>
                      <a:pt x="23" y="138"/>
                    </a:lnTo>
                    <a:lnTo>
                      <a:pt x="23" y="138"/>
                    </a:lnTo>
                    <a:lnTo>
                      <a:pt x="22" y="138"/>
                    </a:lnTo>
                    <a:lnTo>
                      <a:pt x="22" y="138"/>
                    </a:lnTo>
                    <a:lnTo>
                      <a:pt x="22" y="138"/>
                    </a:lnTo>
                    <a:lnTo>
                      <a:pt x="22" y="139"/>
                    </a:lnTo>
                    <a:lnTo>
                      <a:pt x="22" y="139"/>
                    </a:lnTo>
                    <a:lnTo>
                      <a:pt x="22" y="139"/>
                    </a:lnTo>
                    <a:lnTo>
                      <a:pt x="21" y="139"/>
                    </a:lnTo>
                    <a:lnTo>
                      <a:pt x="21" y="139"/>
                    </a:lnTo>
                    <a:lnTo>
                      <a:pt x="21" y="139"/>
                    </a:lnTo>
                    <a:lnTo>
                      <a:pt x="21" y="139"/>
                    </a:lnTo>
                    <a:lnTo>
                      <a:pt x="21" y="140"/>
                    </a:lnTo>
                    <a:lnTo>
                      <a:pt x="20" y="140"/>
                    </a:lnTo>
                    <a:lnTo>
                      <a:pt x="20" y="140"/>
                    </a:lnTo>
                    <a:lnTo>
                      <a:pt x="20" y="140"/>
                    </a:lnTo>
                    <a:lnTo>
                      <a:pt x="20" y="140"/>
                    </a:lnTo>
                    <a:lnTo>
                      <a:pt x="20" y="140"/>
                    </a:lnTo>
                    <a:lnTo>
                      <a:pt x="20" y="140"/>
                    </a:lnTo>
                    <a:lnTo>
                      <a:pt x="19" y="140"/>
                    </a:lnTo>
                    <a:lnTo>
                      <a:pt x="19" y="141"/>
                    </a:lnTo>
                    <a:lnTo>
                      <a:pt x="19" y="141"/>
                    </a:lnTo>
                    <a:lnTo>
                      <a:pt x="19" y="141"/>
                    </a:lnTo>
                    <a:lnTo>
                      <a:pt x="19" y="141"/>
                    </a:lnTo>
                    <a:lnTo>
                      <a:pt x="18" y="141"/>
                    </a:lnTo>
                    <a:lnTo>
                      <a:pt x="18" y="141"/>
                    </a:lnTo>
                    <a:lnTo>
                      <a:pt x="18" y="141"/>
                    </a:lnTo>
                    <a:lnTo>
                      <a:pt x="18" y="141"/>
                    </a:lnTo>
                    <a:lnTo>
                      <a:pt x="18" y="141"/>
                    </a:lnTo>
                    <a:lnTo>
                      <a:pt x="17" y="141"/>
                    </a:lnTo>
                    <a:lnTo>
                      <a:pt x="17" y="141"/>
                    </a:lnTo>
                    <a:lnTo>
                      <a:pt x="17" y="141"/>
                    </a:lnTo>
                    <a:lnTo>
                      <a:pt x="17" y="142"/>
                    </a:lnTo>
                    <a:lnTo>
                      <a:pt x="17" y="142"/>
                    </a:lnTo>
                    <a:lnTo>
                      <a:pt x="16" y="142"/>
                    </a:lnTo>
                    <a:lnTo>
                      <a:pt x="16" y="142"/>
                    </a:lnTo>
                    <a:lnTo>
                      <a:pt x="16" y="142"/>
                    </a:lnTo>
                    <a:lnTo>
                      <a:pt x="16" y="142"/>
                    </a:lnTo>
                    <a:lnTo>
                      <a:pt x="16" y="142"/>
                    </a:lnTo>
                    <a:lnTo>
                      <a:pt x="15" y="142"/>
                    </a:lnTo>
                    <a:lnTo>
                      <a:pt x="15" y="142"/>
                    </a:lnTo>
                    <a:lnTo>
                      <a:pt x="15" y="142"/>
                    </a:lnTo>
                    <a:lnTo>
                      <a:pt x="15" y="142"/>
                    </a:lnTo>
                    <a:lnTo>
                      <a:pt x="15" y="142"/>
                    </a:lnTo>
                    <a:lnTo>
                      <a:pt x="15" y="142"/>
                    </a:lnTo>
                    <a:lnTo>
                      <a:pt x="15" y="142"/>
                    </a:lnTo>
                    <a:lnTo>
                      <a:pt x="15" y="142"/>
                    </a:lnTo>
                    <a:lnTo>
                      <a:pt x="15" y="142"/>
                    </a:lnTo>
                    <a:lnTo>
                      <a:pt x="14" y="142"/>
                    </a:lnTo>
                    <a:lnTo>
                      <a:pt x="14" y="142"/>
                    </a:lnTo>
                    <a:lnTo>
                      <a:pt x="14" y="142"/>
                    </a:lnTo>
                    <a:lnTo>
                      <a:pt x="14" y="142"/>
                    </a:lnTo>
                    <a:lnTo>
                      <a:pt x="14" y="142"/>
                    </a:lnTo>
                    <a:lnTo>
                      <a:pt x="13" y="142"/>
                    </a:lnTo>
                    <a:lnTo>
                      <a:pt x="13" y="142"/>
                    </a:lnTo>
                    <a:lnTo>
                      <a:pt x="13" y="142"/>
                    </a:lnTo>
                    <a:lnTo>
                      <a:pt x="13" y="142"/>
                    </a:lnTo>
                    <a:lnTo>
                      <a:pt x="12" y="142"/>
                    </a:lnTo>
                    <a:lnTo>
                      <a:pt x="12" y="142"/>
                    </a:lnTo>
                    <a:lnTo>
                      <a:pt x="12" y="142"/>
                    </a:lnTo>
                    <a:lnTo>
                      <a:pt x="12" y="142"/>
                    </a:lnTo>
                    <a:lnTo>
                      <a:pt x="12" y="142"/>
                    </a:lnTo>
                    <a:lnTo>
                      <a:pt x="11" y="142"/>
                    </a:lnTo>
                    <a:lnTo>
                      <a:pt x="11" y="141"/>
                    </a:lnTo>
                    <a:lnTo>
                      <a:pt x="11" y="141"/>
                    </a:lnTo>
                    <a:lnTo>
                      <a:pt x="11" y="141"/>
                    </a:lnTo>
                    <a:lnTo>
                      <a:pt x="11" y="141"/>
                    </a:lnTo>
                    <a:lnTo>
                      <a:pt x="10" y="141"/>
                    </a:lnTo>
                    <a:lnTo>
                      <a:pt x="10" y="141"/>
                    </a:lnTo>
                    <a:lnTo>
                      <a:pt x="10" y="141"/>
                    </a:lnTo>
                    <a:lnTo>
                      <a:pt x="10" y="141"/>
                    </a:lnTo>
                    <a:lnTo>
                      <a:pt x="10" y="141"/>
                    </a:lnTo>
                    <a:lnTo>
                      <a:pt x="9" y="141"/>
                    </a:lnTo>
                    <a:lnTo>
                      <a:pt x="9" y="141"/>
                    </a:lnTo>
                    <a:lnTo>
                      <a:pt x="9" y="141"/>
                    </a:lnTo>
                    <a:lnTo>
                      <a:pt x="9" y="140"/>
                    </a:lnTo>
                    <a:lnTo>
                      <a:pt x="9" y="140"/>
                    </a:lnTo>
                    <a:lnTo>
                      <a:pt x="8" y="140"/>
                    </a:lnTo>
                    <a:lnTo>
                      <a:pt x="8" y="140"/>
                    </a:lnTo>
                    <a:lnTo>
                      <a:pt x="8" y="140"/>
                    </a:lnTo>
                    <a:lnTo>
                      <a:pt x="8" y="140"/>
                    </a:lnTo>
                    <a:lnTo>
                      <a:pt x="8" y="140"/>
                    </a:lnTo>
                    <a:lnTo>
                      <a:pt x="8" y="140"/>
                    </a:lnTo>
                    <a:lnTo>
                      <a:pt x="7" y="139"/>
                    </a:lnTo>
                    <a:lnTo>
                      <a:pt x="7" y="139"/>
                    </a:lnTo>
                    <a:lnTo>
                      <a:pt x="7" y="139"/>
                    </a:lnTo>
                    <a:lnTo>
                      <a:pt x="7" y="139"/>
                    </a:lnTo>
                    <a:lnTo>
                      <a:pt x="7" y="139"/>
                    </a:lnTo>
                    <a:lnTo>
                      <a:pt x="6" y="139"/>
                    </a:lnTo>
                    <a:lnTo>
                      <a:pt x="6" y="139"/>
                    </a:lnTo>
                    <a:lnTo>
                      <a:pt x="6" y="138"/>
                    </a:lnTo>
                    <a:lnTo>
                      <a:pt x="6" y="138"/>
                    </a:lnTo>
                    <a:lnTo>
                      <a:pt x="6" y="138"/>
                    </a:lnTo>
                    <a:lnTo>
                      <a:pt x="6" y="138"/>
                    </a:lnTo>
                    <a:lnTo>
                      <a:pt x="6" y="138"/>
                    </a:lnTo>
                    <a:lnTo>
                      <a:pt x="6" y="138"/>
                    </a:lnTo>
                    <a:lnTo>
                      <a:pt x="6" y="137"/>
                    </a:lnTo>
                    <a:lnTo>
                      <a:pt x="6" y="137"/>
                    </a:lnTo>
                    <a:lnTo>
                      <a:pt x="6" y="137"/>
                    </a:lnTo>
                    <a:lnTo>
                      <a:pt x="6" y="137"/>
                    </a:lnTo>
                    <a:lnTo>
                      <a:pt x="6" y="137"/>
                    </a:lnTo>
                    <a:lnTo>
                      <a:pt x="5" y="137"/>
                    </a:lnTo>
                    <a:lnTo>
                      <a:pt x="5" y="136"/>
                    </a:lnTo>
                    <a:lnTo>
                      <a:pt x="5" y="136"/>
                    </a:lnTo>
                    <a:lnTo>
                      <a:pt x="5" y="136"/>
                    </a:lnTo>
                    <a:lnTo>
                      <a:pt x="5" y="136"/>
                    </a:lnTo>
                    <a:lnTo>
                      <a:pt x="5" y="136"/>
                    </a:lnTo>
                    <a:lnTo>
                      <a:pt x="5" y="135"/>
                    </a:lnTo>
                    <a:lnTo>
                      <a:pt x="4" y="135"/>
                    </a:lnTo>
                    <a:lnTo>
                      <a:pt x="4" y="135"/>
                    </a:lnTo>
                    <a:lnTo>
                      <a:pt x="4" y="135"/>
                    </a:lnTo>
                    <a:lnTo>
                      <a:pt x="4" y="135"/>
                    </a:lnTo>
                    <a:lnTo>
                      <a:pt x="4" y="134"/>
                    </a:lnTo>
                    <a:lnTo>
                      <a:pt x="4" y="134"/>
                    </a:lnTo>
                    <a:lnTo>
                      <a:pt x="4" y="134"/>
                    </a:lnTo>
                    <a:lnTo>
                      <a:pt x="4" y="134"/>
                    </a:lnTo>
                    <a:lnTo>
                      <a:pt x="3" y="134"/>
                    </a:lnTo>
                    <a:lnTo>
                      <a:pt x="3" y="134"/>
                    </a:lnTo>
                    <a:lnTo>
                      <a:pt x="3" y="134"/>
                    </a:lnTo>
                    <a:lnTo>
                      <a:pt x="3" y="134"/>
                    </a:lnTo>
                    <a:lnTo>
                      <a:pt x="3" y="134"/>
                    </a:lnTo>
                    <a:lnTo>
                      <a:pt x="3" y="133"/>
                    </a:lnTo>
                    <a:lnTo>
                      <a:pt x="3" y="133"/>
                    </a:lnTo>
                    <a:lnTo>
                      <a:pt x="3" y="133"/>
                    </a:lnTo>
                    <a:lnTo>
                      <a:pt x="3" y="133"/>
                    </a:lnTo>
                    <a:lnTo>
                      <a:pt x="2" y="132"/>
                    </a:lnTo>
                    <a:lnTo>
                      <a:pt x="2" y="132"/>
                    </a:lnTo>
                    <a:lnTo>
                      <a:pt x="2" y="132"/>
                    </a:lnTo>
                    <a:lnTo>
                      <a:pt x="2" y="132"/>
                    </a:lnTo>
                    <a:lnTo>
                      <a:pt x="2" y="131"/>
                    </a:lnTo>
                    <a:lnTo>
                      <a:pt x="2" y="131"/>
                    </a:lnTo>
                    <a:lnTo>
                      <a:pt x="2" y="131"/>
                    </a:lnTo>
                    <a:lnTo>
                      <a:pt x="2" y="131"/>
                    </a:lnTo>
                    <a:lnTo>
                      <a:pt x="2" y="130"/>
                    </a:lnTo>
                    <a:lnTo>
                      <a:pt x="2" y="130"/>
                    </a:lnTo>
                    <a:lnTo>
                      <a:pt x="2" y="130"/>
                    </a:lnTo>
                    <a:lnTo>
                      <a:pt x="1" y="130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28"/>
                    </a:lnTo>
                    <a:lnTo>
                      <a:pt x="1" y="128"/>
                    </a:lnTo>
                    <a:lnTo>
                      <a:pt x="1" y="128"/>
                    </a:lnTo>
                    <a:lnTo>
                      <a:pt x="1" y="128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6"/>
                    </a:lnTo>
                    <a:lnTo>
                      <a:pt x="1" y="126"/>
                    </a:lnTo>
                    <a:lnTo>
                      <a:pt x="1" y="126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0" y="122"/>
                    </a:lnTo>
                    <a:lnTo>
                      <a:pt x="0" y="122"/>
                    </a:lnTo>
                    <a:lnTo>
                      <a:pt x="0" y="122"/>
                    </a:lnTo>
                    <a:lnTo>
                      <a:pt x="0" y="121"/>
                    </a:lnTo>
                    <a:lnTo>
                      <a:pt x="0" y="121"/>
                    </a:lnTo>
                    <a:lnTo>
                      <a:pt x="0" y="121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0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122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7" name="Freeform 37">
                <a:extLst>
                  <a:ext uri="{FF2B5EF4-FFF2-40B4-BE49-F238E27FC236}">
                    <a16:creationId xmlns:a16="http://schemas.microsoft.com/office/drawing/2014/main" id="{5178E1D1-35F8-4EB9-83E1-1F85E30B0D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9150" y="3698875"/>
                <a:ext cx="58738" cy="84137"/>
              </a:xfrm>
              <a:custGeom>
                <a:avLst/>
                <a:gdLst>
                  <a:gd name="T0" fmla="*/ 37 w 37"/>
                  <a:gd name="T1" fmla="*/ 53 h 53"/>
                  <a:gd name="T2" fmla="*/ 30 w 37"/>
                  <a:gd name="T3" fmla="*/ 53 h 53"/>
                  <a:gd name="T4" fmla="*/ 30 w 37"/>
                  <a:gd name="T5" fmla="*/ 7 h 53"/>
                  <a:gd name="T6" fmla="*/ 0 w 37"/>
                  <a:gd name="T7" fmla="*/ 7 h 53"/>
                  <a:gd name="T8" fmla="*/ 0 w 37"/>
                  <a:gd name="T9" fmla="*/ 0 h 53"/>
                  <a:gd name="T10" fmla="*/ 37 w 37"/>
                  <a:gd name="T11" fmla="*/ 0 h 53"/>
                  <a:gd name="T12" fmla="*/ 37 w 37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53">
                    <a:moveTo>
                      <a:pt x="37" y="53"/>
                    </a:moveTo>
                    <a:lnTo>
                      <a:pt x="30" y="53"/>
                    </a:lnTo>
                    <a:lnTo>
                      <a:pt x="30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7" y="0"/>
                    </a:lnTo>
                    <a:lnTo>
                      <a:pt x="37" y="53"/>
                    </a:lnTo>
                    <a:close/>
                  </a:path>
                </a:pathLst>
              </a:custGeom>
              <a:solidFill>
                <a:srgbClr val="122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8" name="Freeform 38">
                <a:extLst>
                  <a:ext uri="{FF2B5EF4-FFF2-40B4-BE49-F238E27FC236}">
                    <a16:creationId xmlns:a16="http://schemas.microsoft.com/office/drawing/2014/main" id="{6C757856-A072-426A-AA3D-E927D697A8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6738" y="3640138"/>
                <a:ext cx="225425" cy="296862"/>
              </a:xfrm>
              <a:custGeom>
                <a:avLst/>
                <a:gdLst>
                  <a:gd name="T0" fmla="*/ 0 w 142"/>
                  <a:gd name="T1" fmla="*/ 187 h 187"/>
                  <a:gd name="T2" fmla="*/ 0 w 142"/>
                  <a:gd name="T3" fmla="*/ 0 h 187"/>
                  <a:gd name="T4" fmla="*/ 106 w 142"/>
                  <a:gd name="T5" fmla="*/ 0 h 187"/>
                  <a:gd name="T6" fmla="*/ 142 w 142"/>
                  <a:gd name="T7" fmla="*/ 36 h 187"/>
                  <a:gd name="T8" fmla="*/ 142 w 142"/>
                  <a:gd name="T9" fmla="*/ 187 h 187"/>
                  <a:gd name="T10" fmla="*/ 0 w 142"/>
                  <a:gd name="T11" fmla="*/ 18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2" h="187">
                    <a:moveTo>
                      <a:pt x="0" y="187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42" y="36"/>
                    </a:lnTo>
                    <a:lnTo>
                      <a:pt x="142" y="187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9" name="Freeform 39">
                <a:extLst>
                  <a:ext uri="{FF2B5EF4-FFF2-40B4-BE49-F238E27FC236}">
                    <a16:creationId xmlns:a16="http://schemas.microsoft.com/office/drawing/2014/main" id="{0CEBAE42-A4BA-4A4F-987F-50C9605B7A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70388" y="3633788"/>
                <a:ext cx="236538" cy="307975"/>
              </a:xfrm>
              <a:custGeom>
                <a:avLst/>
                <a:gdLst>
                  <a:gd name="T0" fmla="*/ 108 w 149"/>
                  <a:gd name="T1" fmla="*/ 7 h 194"/>
                  <a:gd name="T2" fmla="*/ 142 w 149"/>
                  <a:gd name="T3" fmla="*/ 42 h 194"/>
                  <a:gd name="T4" fmla="*/ 142 w 149"/>
                  <a:gd name="T5" fmla="*/ 187 h 194"/>
                  <a:gd name="T6" fmla="*/ 7 w 149"/>
                  <a:gd name="T7" fmla="*/ 187 h 194"/>
                  <a:gd name="T8" fmla="*/ 7 w 149"/>
                  <a:gd name="T9" fmla="*/ 7 h 194"/>
                  <a:gd name="T10" fmla="*/ 108 w 149"/>
                  <a:gd name="T11" fmla="*/ 7 h 194"/>
                  <a:gd name="T12" fmla="*/ 110 w 149"/>
                  <a:gd name="T13" fmla="*/ 0 h 194"/>
                  <a:gd name="T14" fmla="*/ 108 w 149"/>
                  <a:gd name="T15" fmla="*/ 0 h 194"/>
                  <a:gd name="T16" fmla="*/ 7 w 149"/>
                  <a:gd name="T17" fmla="*/ 0 h 194"/>
                  <a:gd name="T18" fmla="*/ 0 w 149"/>
                  <a:gd name="T19" fmla="*/ 0 h 194"/>
                  <a:gd name="T20" fmla="*/ 0 w 149"/>
                  <a:gd name="T21" fmla="*/ 7 h 194"/>
                  <a:gd name="T22" fmla="*/ 0 w 149"/>
                  <a:gd name="T23" fmla="*/ 187 h 194"/>
                  <a:gd name="T24" fmla="*/ 0 w 149"/>
                  <a:gd name="T25" fmla="*/ 194 h 194"/>
                  <a:gd name="T26" fmla="*/ 7 w 149"/>
                  <a:gd name="T27" fmla="*/ 194 h 194"/>
                  <a:gd name="T28" fmla="*/ 142 w 149"/>
                  <a:gd name="T29" fmla="*/ 194 h 194"/>
                  <a:gd name="T30" fmla="*/ 149 w 149"/>
                  <a:gd name="T31" fmla="*/ 194 h 194"/>
                  <a:gd name="T32" fmla="*/ 149 w 149"/>
                  <a:gd name="T33" fmla="*/ 187 h 194"/>
                  <a:gd name="T34" fmla="*/ 149 w 149"/>
                  <a:gd name="T35" fmla="*/ 42 h 194"/>
                  <a:gd name="T36" fmla="*/ 149 w 149"/>
                  <a:gd name="T37" fmla="*/ 39 h 194"/>
                  <a:gd name="T38" fmla="*/ 147 w 149"/>
                  <a:gd name="T39" fmla="*/ 36 h 194"/>
                  <a:gd name="T40" fmla="*/ 113 w 149"/>
                  <a:gd name="T41" fmla="*/ 3 h 194"/>
                  <a:gd name="T42" fmla="*/ 110 w 149"/>
                  <a:gd name="T43" fmla="*/ 0 h 194"/>
                  <a:gd name="T44" fmla="*/ 110 w 149"/>
                  <a:gd name="T45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9" h="194">
                    <a:moveTo>
                      <a:pt x="108" y="7"/>
                    </a:moveTo>
                    <a:lnTo>
                      <a:pt x="142" y="42"/>
                    </a:lnTo>
                    <a:lnTo>
                      <a:pt x="142" y="187"/>
                    </a:lnTo>
                    <a:lnTo>
                      <a:pt x="7" y="187"/>
                    </a:lnTo>
                    <a:lnTo>
                      <a:pt x="7" y="7"/>
                    </a:lnTo>
                    <a:lnTo>
                      <a:pt x="108" y="7"/>
                    </a:lnTo>
                    <a:close/>
                    <a:moveTo>
                      <a:pt x="110" y="0"/>
                    </a:moveTo>
                    <a:lnTo>
                      <a:pt x="108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87"/>
                    </a:lnTo>
                    <a:lnTo>
                      <a:pt x="0" y="194"/>
                    </a:lnTo>
                    <a:lnTo>
                      <a:pt x="7" y="194"/>
                    </a:lnTo>
                    <a:lnTo>
                      <a:pt x="142" y="194"/>
                    </a:lnTo>
                    <a:lnTo>
                      <a:pt x="149" y="194"/>
                    </a:lnTo>
                    <a:lnTo>
                      <a:pt x="149" y="187"/>
                    </a:lnTo>
                    <a:lnTo>
                      <a:pt x="149" y="42"/>
                    </a:lnTo>
                    <a:lnTo>
                      <a:pt x="149" y="39"/>
                    </a:lnTo>
                    <a:lnTo>
                      <a:pt x="147" y="36"/>
                    </a:lnTo>
                    <a:lnTo>
                      <a:pt x="113" y="3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122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0" name="Freeform 40">
                <a:extLst>
                  <a:ext uri="{FF2B5EF4-FFF2-40B4-BE49-F238E27FC236}">
                    <a16:creationId xmlns:a16="http://schemas.microsoft.com/office/drawing/2014/main" id="{C7E15DE8-495D-46D0-97FA-CC77BE8D45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70388" y="3633788"/>
                <a:ext cx="236538" cy="307975"/>
              </a:xfrm>
              <a:custGeom>
                <a:avLst/>
                <a:gdLst>
                  <a:gd name="T0" fmla="*/ 108 w 149"/>
                  <a:gd name="T1" fmla="*/ 7 h 194"/>
                  <a:gd name="T2" fmla="*/ 142 w 149"/>
                  <a:gd name="T3" fmla="*/ 42 h 194"/>
                  <a:gd name="T4" fmla="*/ 142 w 149"/>
                  <a:gd name="T5" fmla="*/ 187 h 194"/>
                  <a:gd name="T6" fmla="*/ 7 w 149"/>
                  <a:gd name="T7" fmla="*/ 187 h 194"/>
                  <a:gd name="T8" fmla="*/ 7 w 149"/>
                  <a:gd name="T9" fmla="*/ 7 h 194"/>
                  <a:gd name="T10" fmla="*/ 108 w 149"/>
                  <a:gd name="T11" fmla="*/ 7 h 194"/>
                  <a:gd name="T12" fmla="*/ 110 w 149"/>
                  <a:gd name="T13" fmla="*/ 0 h 194"/>
                  <a:gd name="T14" fmla="*/ 108 w 149"/>
                  <a:gd name="T15" fmla="*/ 0 h 194"/>
                  <a:gd name="T16" fmla="*/ 7 w 149"/>
                  <a:gd name="T17" fmla="*/ 0 h 194"/>
                  <a:gd name="T18" fmla="*/ 0 w 149"/>
                  <a:gd name="T19" fmla="*/ 0 h 194"/>
                  <a:gd name="T20" fmla="*/ 0 w 149"/>
                  <a:gd name="T21" fmla="*/ 7 h 194"/>
                  <a:gd name="T22" fmla="*/ 0 w 149"/>
                  <a:gd name="T23" fmla="*/ 187 h 194"/>
                  <a:gd name="T24" fmla="*/ 0 w 149"/>
                  <a:gd name="T25" fmla="*/ 194 h 194"/>
                  <a:gd name="T26" fmla="*/ 7 w 149"/>
                  <a:gd name="T27" fmla="*/ 194 h 194"/>
                  <a:gd name="T28" fmla="*/ 142 w 149"/>
                  <a:gd name="T29" fmla="*/ 194 h 194"/>
                  <a:gd name="T30" fmla="*/ 149 w 149"/>
                  <a:gd name="T31" fmla="*/ 194 h 194"/>
                  <a:gd name="T32" fmla="*/ 149 w 149"/>
                  <a:gd name="T33" fmla="*/ 187 h 194"/>
                  <a:gd name="T34" fmla="*/ 149 w 149"/>
                  <a:gd name="T35" fmla="*/ 42 h 194"/>
                  <a:gd name="T36" fmla="*/ 149 w 149"/>
                  <a:gd name="T37" fmla="*/ 39 h 194"/>
                  <a:gd name="T38" fmla="*/ 147 w 149"/>
                  <a:gd name="T39" fmla="*/ 36 h 194"/>
                  <a:gd name="T40" fmla="*/ 113 w 149"/>
                  <a:gd name="T41" fmla="*/ 3 h 194"/>
                  <a:gd name="T42" fmla="*/ 110 w 149"/>
                  <a:gd name="T43" fmla="*/ 0 h 194"/>
                  <a:gd name="T44" fmla="*/ 110 w 149"/>
                  <a:gd name="T45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9" h="194">
                    <a:moveTo>
                      <a:pt x="108" y="7"/>
                    </a:moveTo>
                    <a:lnTo>
                      <a:pt x="142" y="42"/>
                    </a:lnTo>
                    <a:lnTo>
                      <a:pt x="142" y="187"/>
                    </a:lnTo>
                    <a:lnTo>
                      <a:pt x="7" y="187"/>
                    </a:lnTo>
                    <a:lnTo>
                      <a:pt x="7" y="7"/>
                    </a:lnTo>
                    <a:lnTo>
                      <a:pt x="108" y="7"/>
                    </a:lnTo>
                    <a:moveTo>
                      <a:pt x="110" y="0"/>
                    </a:moveTo>
                    <a:lnTo>
                      <a:pt x="108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87"/>
                    </a:lnTo>
                    <a:lnTo>
                      <a:pt x="0" y="194"/>
                    </a:lnTo>
                    <a:lnTo>
                      <a:pt x="7" y="194"/>
                    </a:lnTo>
                    <a:lnTo>
                      <a:pt x="142" y="194"/>
                    </a:lnTo>
                    <a:lnTo>
                      <a:pt x="149" y="194"/>
                    </a:lnTo>
                    <a:lnTo>
                      <a:pt x="149" y="187"/>
                    </a:lnTo>
                    <a:lnTo>
                      <a:pt x="149" y="42"/>
                    </a:lnTo>
                    <a:lnTo>
                      <a:pt x="149" y="39"/>
                    </a:lnTo>
                    <a:lnTo>
                      <a:pt x="147" y="36"/>
                    </a:lnTo>
                    <a:lnTo>
                      <a:pt x="113" y="3"/>
                    </a:lnTo>
                    <a:lnTo>
                      <a:pt x="110" y="0"/>
                    </a:lnTo>
                    <a:lnTo>
                      <a:pt x="1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1" name="Rectangle 41">
                <a:extLst>
                  <a:ext uri="{FF2B5EF4-FFF2-40B4-BE49-F238E27FC236}">
                    <a16:creationId xmlns:a16="http://schemas.microsoft.com/office/drawing/2014/main" id="{FECD279E-75DB-441B-A5BF-0F0B47493E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600" y="3700463"/>
                <a:ext cx="61913" cy="15875"/>
              </a:xfrm>
              <a:prstGeom prst="rect">
                <a:avLst/>
              </a:prstGeom>
              <a:solidFill>
                <a:srgbClr val="5B93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2" name="Rectangle 42">
                <a:extLst>
                  <a:ext uri="{FF2B5EF4-FFF2-40B4-BE49-F238E27FC236}">
                    <a16:creationId xmlns:a16="http://schemas.microsoft.com/office/drawing/2014/main" id="{84BF1B10-39CF-4A14-870A-004CE387A7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600" y="3759200"/>
                <a:ext cx="122238" cy="14287"/>
              </a:xfrm>
              <a:prstGeom prst="rect">
                <a:avLst/>
              </a:prstGeom>
              <a:solidFill>
                <a:srgbClr val="5B93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3" name="Rectangle 43">
                <a:extLst>
                  <a:ext uri="{FF2B5EF4-FFF2-40B4-BE49-F238E27FC236}">
                    <a16:creationId xmlns:a16="http://schemas.microsoft.com/office/drawing/2014/main" id="{582C0F99-D95B-4BBD-8A4F-12AF411333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600" y="3790950"/>
                <a:ext cx="122238" cy="15875"/>
              </a:xfrm>
              <a:prstGeom prst="rect">
                <a:avLst/>
              </a:prstGeom>
              <a:solidFill>
                <a:srgbClr val="5B93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4" name="Rectangle 44">
                <a:extLst>
                  <a:ext uri="{FF2B5EF4-FFF2-40B4-BE49-F238E27FC236}">
                    <a16:creationId xmlns:a16="http://schemas.microsoft.com/office/drawing/2014/main" id="{EDF6AF41-1001-4395-BA33-A9CE476855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600" y="3824288"/>
                <a:ext cx="122238" cy="15875"/>
              </a:xfrm>
              <a:prstGeom prst="rect">
                <a:avLst/>
              </a:prstGeom>
              <a:solidFill>
                <a:srgbClr val="5B93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A95A508-178A-43E2-97CB-5E3EA7979A3D}"/>
              </a:ext>
            </a:extLst>
          </p:cNvPr>
          <p:cNvGrpSpPr/>
          <p:nvPr/>
        </p:nvGrpSpPr>
        <p:grpSpPr>
          <a:xfrm>
            <a:off x="7543726" y="2026540"/>
            <a:ext cx="1039066" cy="1001997"/>
            <a:chOff x="5278424" y="3624263"/>
            <a:chExt cx="924793" cy="891802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0FB6C9F-5C6F-4937-9629-467508BC4F51}"/>
                </a:ext>
              </a:extLst>
            </p:cNvPr>
            <p:cNvSpPr/>
            <p:nvPr/>
          </p:nvSpPr>
          <p:spPr>
            <a:xfrm>
              <a:off x="5278424" y="4132565"/>
              <a:ext cx="924793" cy="3835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b="1">
                  <a:solidFill>
                    <a:srgbClr val="0F253F"/>
                  </a:solidFill>
                  <a:latin typeface="Neo Sans Pro" panose="020B0504030504040204" pitchFamily="34" charset="0"/>
                </a:rPr>
                <a:t>Quote</a:t>
              </a:r>
              <a:endParaRPr lang="pl-PL" sz="1100" b="1">
                <a:solidFill>
                  <a:srgbClr val="0F253F"/>
                </a:solidFill>
                <a:latin typeface="Neo Sans Pro" panose="020B0504030504040204" pitchFamily="34" charset="0"/>
              </a:endParaRPr>
            </a:p>
            <a:p>
              <a:pPr algn="ctr"/>
              <a:r>
                <a:rPr lang="en-US" sz="1100" b="1">
                  <a:solidFill>
                    <a:srgbClr val="0F253F"/>
                  </a:solidFill>
                  <a:latin typeface="Neo Sans Pro" panose="020B0504030504040204" pitchFamily="34" charset="0"/>
                </a:rPr>
                <a:t>Configurator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C591116-A286-4970-8BCB-58274BAECF1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00066" y="3624263"/>
              <a:ext cx="481502" cy="468000"/>
              <a:chOff x="5568950" y="3624263"/>
              <a:chExt cx="339725" cy="330200"/>
            </a:xfrm>
          </p:grpSpPr>
          <p:sp>
            <p:nvSpPr>
              <p:cNvPr id="46" name="Freeform 49">
                <a:extLst>
                  <a:ext uri="{FF2B5EF4-FFF2-40B4-BE49-F238E27FC236}">
                    <a16:creationId xmlns:a16="http://schemas.microsoft.com/office/drawing/2014/main" id="{557DDF92-DC8A-4AEF-91C5-B77A7A1EB9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15000" y="3727450"/>
                <a:ext cx="193675" cy="193675"/>
              </a:xfrm>
              <a:custGeom>
                <a:avLst/>
                <a:gdLst>
                  <a:gd name="T0" fmla="*/ 47 w 122"/>
                  <a:gd name="T1" fmla="*/ 98 h 122"/>
                  <a:gd name="T2" fmla="*/ 56 w 122"/>
                  <a:gd name="T3" fmla="*/ 114 h 122"/>
                  <a:gd name="T4" fmla="*/ 63 w 122"/>
                  <a:gd name="T5" fmla="*/ 114 h 122"/>
                  <a:gd name="T6" fmla="*/ 73 w 122"/>
                  <a:gd name="T7" fmla="*/ 98 h 122"/>
                  <a:gd name="T8" fmla="*/ 78 w 122"/>
                  <a:gd name="T9" fmla="*/ 96 h 122"/>
                  <a:gd name="T10" fmla="*/ 96 w 122"/>
                  <a:gd name="T11" fmla="*/ 101 h 122"/>
                  <a:gd name="T12" fmla="*/ 101 w 122"/>
                  <a:gd name="T13" fmla="*/ 96 h 122"/>
                  <a:gd name="T14" fmla="*/ 96 w 122"/>
                  <a:gd name="T15" fmla="*/ 78 h 122"/>
                  <a:gd name="T16" fmla="*/ 99 w 122"/>
                  <a:gd name="T17" fmla="*/ 74 h 122"/>
                  <a:gd name="T18" fmla="*/ 114 w 122"/>
                  <a:gd name="T19" fmla="*/ 64 h 122"/>
                  <a:gd name="T20" fmla="*/ 114 w 122"/>
                  <a:gd name="T21" fmla="*/ 57 h 122"/>
                  <a:gd name="T22" fmla="*/ 98 w 122"/>
                  <a:gd name="T23" fmla="*/ 48 h 122"/>
                  <a:gd name="T24" fmla="*/ 96 w 122"/>
                  <a:gd name="T25" fmla="*/ 43 h 122"/>
                  <a:gd name="T26" fmla="*/ 101 w 122"/>
                  <a:gd name="T27" fmla="*/ 25 h 122"/>
                  <a:gd name="T28" fmla="*/ 95 w 122"/>
                  <a:gd name="T29" fmla="*/ 20 h 122"/>
                  <a:gd name="T30" fmla="*/ 78 w 122"/>
                  <a:gd name="T31" fmla="*/ 25 h 122"/>
                  <a:gd name="T32" fmla="*/ 72 w 122"/>
                  <a:gd name="T33" fmla="*/ 23 h 122"/>
                  <a:gd name="T34" fmla="*/ 62 w 122"/>
                  <a:gd name="T35" fmla="*/ 8 h 122"/>
                  <a:gd name="T36" fmla="*/ 56 w 122"/>
                  <a:gd name="T37" fmla="*/ 8 h 122"/>
                  <a:gd name="T38" fmla="*/ 47 w 122"/>
                  <a:gd name="T39" fmla="*/ 24 h 122"/>
                  <a:gd name="T40" fmla="*/ 40 w 122"/>
                  <a:gd name="T41" fmla="*/ 27 h 122"/>
                  <a:gd name="T42" fmla="*/ 24 w 122"/>
                  <a:gd name="T43" fmla="*/ 23 h 122"/>
                  <a:gd name="T44" fmla="*/ 20 w 122"/>
                  <a:gd name="T45" fmla="*/ 27 h 122"/>
                  <a:gd name="T46" fmla="*/ 24 w 122"/>
                  <a:gd name="T47" fmla="*/ 44 h 122"/>
                  <a:gd name="T48" fmla="*/ 8 w 122"/>
                  <a:gd name="T49" fmla="*/ 54 h 122"/>
                  <a:gd name="T50" fmla="*/ 8 w 122"/>
                  <a:gd name="T51" fmla="*/ 60 h 122"/>
                  <a:gd name="T52" fmla="*/ 8 w 122"/>
                  <a:gd name="T53" fmla="*/ 67 h 122"/>
                  <a:gd name="T54" fmla="*/ 24 w 122"/>
                  <a:gd name="T55" fmla="*/ 75 h 122"/>
                  <a:gd name="T56" fmla="*/ 19 w 122"/>
                  <a:gd name="T57" fmla="*/ 93 h 122"/>
                  <a:gd name="T58" fmla="*/ 23 w 122"/>
                  <a:gd name="T59" fmla="*/ 98 h 122"/>
                  <a:gd name="T60" fmla="*/ 29 w 122"/>
                  <a:gd name="T61" fmla="*/ 103 h 122"/>
                  <a:gd name="T62" fmla="*/ 67 w 122"/>
                  <a:gd name="T63" fmla="*/ 0 h 122"/>
                  <a:gd name="T64" fmla="*/ 78 w 122"/>
                  <a:gd name="T65" fmla="*/ 16 h 122"/>
                  <a:gd name="T66" fmla="*/ 97 w 122"/>
                  <a:gd name="T67" fmla="*/ 12 h 122"/>
                  <a:gd name="T68" fmla="*/ 103 w 122"/>
                  <a:gd name="T69" fmla="*/ 16 h 122"/>
                  <a:gd name="T70" fmla="*/ 109 w 122"/>
                  <a:gd name="T71" fmla="*/ 23 h 122"/>
                  <a:gd name="T72" fmla="*/ 104 w 122"/>
                  <a:gd name="T73" fmla="*/ 42 h 122"/>
                  <a:gd name="T74" fmla="*/ 121 w 122"/>
                  <a:gd name="T75" fmla="*/ 53 h 122"/>
                  <a:gd name="T76" fmla="*/ 122 w 122"/>
                  <a:gd name="T77" fmla="*/ 60 h 122"/>
                  <a:gd name="T78" fmla="*/ 121 w 122"/>
                  <a:gd name="T79" fmla="*/ 68 h 122"/>
                  <a:gd name="T80" fmla="*/ 105 w 122"/>
                  <a:gd name="T81" fmla="*/ 79 h 122"/>
                  <a:gd name="T82" fmla="*/ 109 w 122"/>
                  <a:gd name="T83" fmla="*/ 98 h 122"/>
                  <a:gd name="T84" fmla="*/ 104 w 122"/>
                  <a:gd name="T85" fmla="*/ 104 h 122"/>
                  <a:gd name="T86" fmla="*/ 98 w 122"/>
                  <a:gd name="T87" fmla="*/ 109 h 122"/>
                  <a:gd name="T88" fmla="*/ 79 w 122"/>
                  <a:gd name="T89" fmla="*/ 104 h 122"/>
                  <a:gd name="T90" fmla="*/ 68 w 122"/>
                  <a:gd name="T91" fmla="*/ 121 h 122"/>
                  <a:gd name="T92" fmla="*/ 60 w 122"/>
                  <a:gd name="T93" fmla="*/ 122 h 122"/>
                  <a:gd name="T94" fmla="*/ 51 w 122"/>
                  <a:gd name="T95" fmla="*/ 121 h 122"/>
                  <a:gd name="T96" fmla="*/ 41 w 122"/>
                  <a:gd name="T97" fmla="*/ 104 h 122"/>
                  <a:gd name="T98" fmla="*/ 22 w 122"/>
                  <a:gd name="T99" fmla="*/ 108 h 122"/>
                  <a:gd name="T100" fmla="*/ 16 w 122"/>
                  <a:gd name="T101" fmla="*/ 103 h 122"/>
                  <a:gd name="T102" fmla="*/ 11 w 122"/>
                  <a:gd name="T103" fmla="*/ 96 h 122"/>
                  <a:gd name="T104" fmla="*/ 16 w 122"/>
                  <a:gd name="T105" fmla="*/ 77 h 122"/>
                  <a:gd name="T106" fmla="*/ 0 w 122"/>
                  <a:gd name="T107" fmla="*/ 66 h 122"/>
                  <a:gd name="T108" fmla="*/ 0 w 122"/>
                  <a:gd name="T109" fmla="*/ 58 h 122"/>
                  <a:gd name="T110" fmla="*/ 0 w 122"/>
                  <a:gd name="T111" fmla="*/ 50 h 122"/>
                  <a:gd name="T112" fmla="*/ 9 w 122"/>
                  <a:gd name="T113" fmla="*/ 29 h 122"/>
                  <a:gd name="T114" fmla="*/ 15 w 122"/>
                  <a:gd name="T115" fmla="*/ 21 h 122"/>
                  <a:gd name="T116" fmla="*/ 20 w 122"/>
                  <a:gd name="T117" fmla="*/ 15 h 122"/>
                  <a:gd name="T118" fmla="*/ 27 w 122"/>
                  <a:gd name="T119" fmla="*/ 10 h 122"/>
                  <a:gd name="T120" fmla="*/ 50 w 122"/>
                  <a:gd name="T121" fmla="*/ 1 h 122"/>
                  <a:gd name="T122" fmla="*/ 58 w 122"/>
                  <a:gd name="T12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2" h="122">
                    <a:moveTo>
                      <a:pt x="42" y="95"/>
                    </a:moveTo>
                    <a:lnTo>
                      <a:pt x="42" y="95"/>
                    </a:lnTo>
                    <a:lnTo>
                      <a:pt x="43" y="96"/>
                    </a:lnTo>
                    <a:lnTo>
                      <a:pt x="43" y="96"/>
                    </a:lnTo>
                    <a:lnTo>
                      <a:pt x="43" y="96"/>
                    </a:lnTo>
                    <a:lnTo>
                      <a:pt x="43" y="96"/>
                    </a:lnTo>
                    <a:lnTo>
                      <a:pt x="44" y="96"/>
                    </a:lnTo>
                    <a:lnTo>
                      <a:pt x="44" y="96"/>
                    </a:lnTo>
                    <a:lnTo>
                      <a:pt x="44" y="96"/>
                    </a:lnTo>
                    <a:lnTo>
                      <a:pt x="44" y="96"/>
                    </a:lnTo>
                    <a:lnTo>
                      <a:pt x="45" y="97"/>
                    </a:lnTo>
                    <a:lnTo>
                      <a:pt x="45" y="97"/>
                    </a:lnTo>
                    <a:lnTo>
                      <a:pt x="45" y="97"/>
                    </a:lnTo>
                    <a:lnTo>
                      <a:pt x="45" y="97"/>
                    </a:lnTo>
                    <a:lnTo>
                      <a:pt x="46" y="97"/>
                    </a:lnTo>
                    <a:lnTo>
                      <a:pt x="46" y="97"/>
                    </a:lnTo>
                    <a:lnTo>
                      <a:pt x="46" y="97"/>
                    </a:lnTo>
                    <a:lnTo>
                      <a:pt x="46" y="97"/>
                    </a:lnTo>
                    <a:lnTo>
                      <a:pt x="47" y="97"/>
                    </a:lnTo>
                    <a:lnTo>
                      <a:pt x="47" y="97"/>
                    </a:lnTo>
                    <a:lnTo>
                      <a:pt x="47" y="98"/>
                    </a:lnTo>
                    <a:lnTo>
                      <a:pt x="47" y="98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49" y="98"/>
                    </a:lnTo>
                    <a:lnTo>
                      <a:pt x="49" y="98"/>
                    </a:lnTo>
                    <a:lnTo>
                      <a:pt x="49" y="98"/>
                    </a:lnTo>
                    <a:lnTo>
                      <a:pt x="50" y="98"/>
                    </a:lnTo>
                    <a:lnTo>
                      <a:pt x="52" y="99"/>
                    </a:lnTo>
                    <a:lnTo>
                      <a:pt x="53" y="114"/>
                    </a:lnTo>
                    <a:lnTo>
                      <a:pt x="53" y="114"/>
                    </a:lnTo>
                    <a:lnTo>
                      <a:pt x="53" y="114"/>
                    </a:lnTo>
                    <a:lnTo>
                      <a:pt x="54" y="114"/>
                    </a:lnTo>
                    <a:lnTo>
                      <a:pt x="54" y="114"/>
                    </a:lnTo>
                    <a:lnTo>
                      <a:pt x="55" y="114"/>
                    </a:lnTo>
                    <a:lnTo>
                      <a:pt x="55" y="114"/>
                    </a:lnTo>
                    <a:lnTo>
                      <a:pt x="55" y="114"/>
                    </a:lnTo>
                    <a:lnTo>
                      <a:pt x="56" y="114"/>
                    </a:lnTo>
                    <a:lnTo>
                      <a:pt x="56" y="114"/>
                    </a:lnTo>
                    <a:lnTo>
                      <a:pt x="56" y="114"/>
                    </a:lnTo>
                    <a:lnTo>
                      <a:pt x="57" y="114"/>
                    </a:lnTo>
                    <a:lnTo>
                      <a:pt x="57" y="114"/>
                    </a:lnTo>
                    <a:lnTo>
                      <a:pt x="57" y="114"/>
                    </a:lnTo>
                    <a:lnTo>
                      <a:pt x="58" y="114"/>
                    </a:lnTo>
                    <a:lnTo>
                      <a:pt x="58" y="114"/>
                    </a:lnTo>
                    <a:lnTo>
                      <a:pt x="58" y="114"/>
                    </a:lnTo>
                    <a:lnTo>
                      <a:pt x="59" y="114"/>
                    </a:lnTo>
                    <a:lnTo>
                      <a:pt x="59" y="114"/>
                    </a:lnTo>
                    <a:lnTo>
                      <a:pt x="59" y="114"/>
                    </a:lnTo>
                    <a:lnTo>
                      <a:pt x="60" y="114"/>
                    </a:lnTo>
                    <a:lnTo>
                      <a:pt x="60" y="114"/>
                    </a:lnTo>
                    <a:lnTo>
                      <a:pt x="61" y="114"/>
                    </a:lnTo>
                    <a:lnTo>
                      <a:pt x="61" y="114"/>
                    </a:lnTo>
                    <a:lnTo>
                      <a:pt x="61" y="114"/>
                    </a:lnTo>
                    <a:lnTo>
                      <a:pt x="61" y="114"/>
                    </a:lnTo>
                    <a:lnTo>
                      <a:pt x="61" y="114"/>
                    </a:lnTo>
                    <a:lnTo>
                      <a:pt x="61" y="114"/>
                    </a:lnTo>
                    <a:lnTo>
                      <a:pt x="62" y="114"/>
                    </a:lnTo>
                    <a:lnTo>
                      <a:pt x="62" y="114"/>
                    </a:lnTo>
                    <a:lnTo>
                      <a:pt x="62" y="114"/>
                    </a:lnTo>
                    <a:lnTo>
                      <a:pt x="63" y="114"/>
                    </a:lnTo>
                    <a:lnTo>
                      <a:pt x="63" y="114"/>
                    </a:lnTo>
                    <a:lnTo>
                      <a:pt x="64" y="114"/>
                    </a:lnTo>
                    <a:lnTo>
                      <a:pt x="64" y="114"/>
                    </a:lnTo>
                    <a:lnTo>
                      <a:pt x="64" y="114"/>
                    </a:lnTo>
                    <a:lnTo>
                      <a:pt x="65" y="114"/>
                    </a:lnTo>
                    <a:lnTo>
                      <a:pt x="65" y="114"/>
                    </a:lnTo>
                    <a:lnTo>
                      <a:pt x="65" y="114"/>
                    </a:lnTo>
                    <a:lnTo>
                      <a:pt x="66" y="114"/>
                    </a:lnTo>
                    <a:lnTo>
                      <a:pt x="66" y="114"/>
                    </a:lnTo>
                    <a:lnTo>
                      <a:pt x="66" y="114"/>
                    </a:lnTo>
                    <a:lnTo>
                      <a:pt x="67" y="114"/>
                    </a:lnTo>
                    <a:lnTo>
                      <a:pt x="67" y="114"/>
                    </a:lnTo>
                    <a:lnTo>
                      <a:pt x="67" y="114"/>
                    </a:lnTo>
                    <a:lnTo>
                      <a:pt x="68" y="114"/>
                    </a:lnTo>
                    <a:lnTo>
                      <a:pt x="68" y="114"/>
                    </a:lnTo>
                    <a:lnTo>
                      <a:pt x="68" y="114"/>
                    </a:lnTo>
                    <a:lnTo>
                      <a:pt x="69" y="114"/>
                    </a:lnTo>
                    <a:lnTo>
                      <a:pt x="70" y="99"/>
                    </a:lnTo>
                    <a:lnTo>
                      <a:pt x="72" y="98"/>
                    </a:lnTo>
                    <a:lnTo>
                      <a:pt x="72" y="98"/>
                    </a:lnTo>
                    <a:lnTo>
                      <a:pt x="73" y="98"/>
                    </a:lnTo>
                    <a:lnTo>
                      <a:pt x="73" y="98"/>
                    </a:lnTo>
                    <a:lnTo>
                      <a:pt x="73" y="98"/>
                    </a:lnTo>
                    <a:lnTo>
                      <a:pt x="73" y="98"/>
                    </a:lnTo>
                    <a:lnTo>
                      <a:pt x="74" y="98"/>
                    </a:lnTo>
                    <a:lnTo>
                      <a:pt x="74" y="98"/>
                    </a:lnTo>
                    <a:lnTo>
                      <a:pt x="74" y="98"/>
                    </a:lnTo>
                    <a:lnTo>
                      <a:pt x="74" y="98"/>
                    </a:lnTo>
                    <a:lnTo>
                      <a:pt x="75" y="97"/>
                    </a:lnTo>
                    <a:lnTo>
                      <a:pt x="75" y="97"/>
                    </a:lnTo>
                    <a:lnTo>
                      <a:pt x="75" y="97"/>
                    </a:lnTo>
                    <a:lnTo>
                      <a:pt x="75" y="97"/>
                    </a:lnTo>
                    <a:lnTo>
                      <a:pt x="76" y="97"/>
                    </a:lnTo>
                    <a:lnTo>
                      <a:pt x="76" y="97"/>
                    </a:lnTo>
                    <a:lnTo>
                      <a:pt x="76" y="97"/>
                    </a:lnTo>
                    <a:lnTo>
                      <a:pt x="77" y="97"/>
                    </a:lnTo>
                    <a:lnTo>
                      <a:pt x="77" y="97"/>
                    </a:lnTo>
                    <a:lnTo>
                      <a:pt x="77" y="97"/>
                    </a:lnTo>
                    <a:lnTo>
                      <a:pt x="77" y="96"/>
                    </a:lnTo>
                    <a:lnTo>
                      <a:pt x="78" y="96"/>
                    </a:lnTo>
                    <a:lnTo>
                      <a:pt x="78" y="96"/>
                    </a:lnTo>
                    <a:lnTo>
                      <a:pt x="78" y="96"/>
                    </a:lnTo>
                    <a:lnTo>
                      <a:pt x="78" y="96"/>
                    </a:lnTo>
                    <a:lnTo>
                      <a:pt x="79" y="96"/>
                    </a:lnTo>
                    <a:lnTo>
                      <a:pt x="79" y="96"/>
                    </a:lnTo>
                    <a:lnTo>
                      <a:pt x="79" y="96"/>
                    </a:lnTo>
                    <a:lnTo>
                      <a:pt x="79" y="95"/>
                    </a:lnTo>
                    <a:lnTo>
                      <a:pt x="79" y="95"/>
                    </a:lnTo>
                    <a:lnTo>
                      <a:pt x="80" y="95"/>
                    </a:lnTo>
                    <a:lnTo>
                      <a:pt x="82" y="94"/>
                    </a:lnTo>
                    <a:lnTo>
                      <a:pt x="92" y="103"/>
                    </a:lnTo>
                    <a:lnTo>
                      <a:pt x="92" y="103"/>
                    </a:lnTo>
                    <a:lnTo>
                      <a:pt x="93" y="103"/>
                    </a:lnTo>
                    <a:lnTo>
                      <a:pt x="93" y="103"/>
                    </a:lnTo>
                    <a:lnTo>
                      <a:pt x="93" y="103"/>
                    </a:lnTo>
                    <a:lnTo>
                      <a:pt x="94" y="103"/>
                    </a:lnTo>
                    <a:lnTo>
                      <a:pt x="94" y="102"/>
                    </a:lnTo>
                    <a:lnTo>
                      <a:pt x="94" y="102"/>
                    </a:lnTo>
                    <a:lnTo>
                      <a:pt x="94" y="102"/>
                    </a:lnTo>
                    <a:lnTo>
                      <a:pt x="95" y="102"/>
                    </a:lnTo>
                    <a:lnTo>
                      <a:pt x="95" y="101"/>
                    </a:lnTo>
                    <a:lnTo>
                      <a:pt x="95" y="101"/>
                    </a:lnTo>
                    <a:lnTo>
                      <a:pt x="96" y="101"/>
                    </a:lnTo>
                    <a:lnTo>
                      <a:pt x="96" y="101"/>
                    </a:lnTo>
                    <a:lnTo>
                      <a:pt x="96" y="101"/>
                    </a:lnTo>
                    <a:lnTo>
                      <a:pt x="96" y="100"/>
                    </a:lnTo>
                    <a:lnTo>
                      <a:pt x="97" y="100"/>
                    </a:lnTo>
                    <a:lnTo>
                      <a:pt x="97" y="100"/>
                    </a:lnTo>
                    <a:lnTo>
                      <a:pt x="97" y="100"/>
                    </a:lnTo>
                    <a:lnTo>
                      <a:pt x="97" y="99"/>
                    </a:lnTo>
                    <a:lnTo>
                      <a:pt x="98" y="99"/>
                    </a:lnTo>
                    <a:lnTo>
                      <a:pt x="98" y="99"/>
                    </a:lnTo>
                    <a:lnTo>
                      <a:pt x="98" y="99"/>
                    </a:lnTo>
                    <a:lnTo>
                      <a:pt x="98" y="98"/>
                    </a:lnTo>
                    <a:lnTo>
                      <a:pt x="99" y="98"/>
                    </a:lnTo>
                    <a:lnTo>
                      <a:pt x="99" y="98"/>
                    </a:lnTo>
                    <a:lnTo>
                      <a:pt x="99" y="98"/>
                    </a:lnTo>
                    <a:lnTo>
                      <a:pt x="99" y="97"/>
                    </a:lnTo>
                    <a:lnTo>
                      <a:pt x="100" y="97"/>
                    </a:lnTo>
                    <a:lnTo>
                      <a:pt x="100" y="97"/>
                    </a:lnTo>
                    <a:lnTo>
                      <a:pt x="100" y="97"/>
                    </a:lnTo>
                    <a:lnTo>
                      <a:pt x="100" y="96"/>
                    </a:lnTo>
                    <a:lnTo>
                      <a:pt x="101" y="96"/>
                    </a:lnTo>
                    <a:lnTo>
                      <a:pt x="101" y="96"/>
                    </a:lnTo>
                    <a:lnTo>
                      <a:pt x="101" y="95"/>
                    </a:lnTo>
                    <a:lnTo>
                      <a:pt x="101" y="95"/>
                    </a:lnTo>
                    <a:lnTo>
                      <a:pt x="101" y="95"/>
                    </a:lnTo>
                    <a:lnTo>
                      <a:pt x="101" y="95"/>
                    </a:lnTo>
                    <a:lnTo>
                      <a:pt x="101" y="94"/>
                    </a:lnTo>
                    <a:lnTo>
                      <a:pt x="101" y="94"/>
                    </a:lnTo>
                    <a:lnTo>
                      <a:pt x="102" y="94"/>
                    </a:lnTo>
                    <a:lnTo>
                      <a:pt x="102" y="94"/>
                    </a:lnTo>
                    <a:lnTo>
                      <a:pt x="102" y="94"/>
                    </a:lnTo>
                    <a:lnTo>
                      <a:pt x="102" y="94"/>
                    </a:lnTo>
                    <a:lnTo>
                      <a:pt x="102" y="94"/>
                    </a:lnTo>
                    <a:lnTo>
                      <a:pt x="103" y="93"/>
                    </a:lnTo>
                    <a:lnTo>
                      <a:pt x="103" y="93"/>
                    </a:lnTo>
                    <a:lnTo>
                      <a:pt x="103" y="93"/>
                    </a:lnTo>
                    <a:lnTo>
                      <a:pt x="103" y="93"/>
                    </a:lnTo>
                    <a:lnTo>
                      <a:pt x="94" y="82"/>
                    </a:lnTo>
                    <a:lnTo>
                      <a:pt x="96" y="79"/>
                    </a:lnTo>
                    <a:lnTo>
                      <a:pt x="96" y="79"/>
                    </a:lnTo>
                    <a:lnTo>
                      <a:pt x="96" y="79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97" y="78"/>
                    </a:lnTo>
                    <a:lnTo>
                      <a:pt x="97" y="77"/>
                    </a:lnTo>
                    <a:lnTo>
                      <a:pt x="97" y="77"/>
                    </a:lnTo>
                    <a:lnTo>
                      <a:pt x="97" y="77"/>
                    </a:lnTo>
                    <a:lnTo>
                      <a:pt x="97" y="77"/>
                    </a:lnTo>
                    <a:lnTo>
                      <a:pt x="97" y="76"/>
                    </a:lnTo>
                    <a:lnTo>
                      <a:pt x="97" y="76"/>
                    </a:lnTo>
                    <a:lnTo>
                      <a:pt x="97" y="76"/>
                    </a:lnTo>
                    <a:lnTo>
                      <a:pt x="97" y="76"/>
                    </a:lnTo>
                    <a:lnTo>
                      <a:pt x="98" y="75"/>
                    </a:lnTo>
                    <a:lnTo>
                      <a:pt x="98" y="75"/>
                    </a:lnTo>
                    <a:lnTo>
                      <a:pt x="98" y="75"/>
                    </a:lnTo>
                    <a:lnTo>
                      <a:pt x="98" y="75"/>
                    </a:lnTo>
                    <a:lnTo>
                      <a:pt x="98" y="74"/>
                    </a:lnTo>
                    <a:lnTo>
                      <a:pt x="98" y="74"/>
                    </a:lnTo>
                    <a:lnTo>
                      <a:pt x="98" y="74"/>
                    </a:lnTo>
                    <a:lnTo>
                      <a:pt x="98" y="74"/>
                    </a:lnTo>
                    <a:lnTo>
                      <a:pt x="98" y="74"/>
                    </a:lnTo>
                    <a:lnTo>
                      <a:pt x="98" y="74"/>
                    </a:lnTo>
                    <a:lnTo>
                      <a:pt x="99" y="74"/>
                    </a:lnTo>
                    <a:lnTo>
                      <a:pt x="99" y="74"/>
                    </a:lnTo>
                    <a:lnTo>
                      <a:pt x="99" y="73"/>
                    </a:lnTo>
                    <a:lnTo>
                      <a:pt x="99" y="73"/>
                    </a:lnTo>
                    <a:lnTo>
                      <a:pt x="99" y="73"/>
                    </a:lnTo>
                    <a:lnTo>
                      <a:pt x="99" y="73"/>
                    </a:lnTo>
                    <a:lnTo>
                      <a:pt x="100" y="69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3" y="67"/>
                    </a:lnTo>
                    <a:lnTo>
                      <a:pt x="113" y="67"/>
                    </a:lnTo>
                    <a:lnTo>
                      <a:pt x="113" y="67"/>
                    </a:lnTo>
                    <a:lnTo>
                      <a:pt x="113" y="66"/>
                    </a:lnTo>
                    <a:lnTo>
                      <a:pt x="113" y="66"/>
                    </a:lnTo>
                    <a:lnTo>
                      <a:pt x="114" y="66"/>
                    </a:lnTo>
                    <a:lnTo>
                      <a:pt x="114" y="65"/>
                    </a:lnTo>
                    <a:lnTo>
                      <a:pt x="114" y="65"/>
                    </a:lnTo>
                    <a:lnTo>
                      <a:pt x="114" y="64"/>
                    </a:lnTo>
                    <a:lnTo>
                      <a:pt x="114" y="64"/>
                    </a:lnTo>
                    <a:lnTo>
                      <a:pt x="114" y="64"/>
                    </a:lnTo>
                    <a:lnTo>
                      <a:pt x="114" y="64"/>
                    </a:lnTo>
                    <a:lnTo>
                      <a:pt x="114" y="64"/>
                    </a:lnTo>
                    <a:lnTo>
                      <a:pt x="114" y="64"/>
                    </a:lnTo>
                    <a:lnTo>
                      <a:pt x="114" y="63"/>
                    </a:lnTo>
                    <a:lnTo>
                      <a:pt x="114" y="63"/>
                    </a:lnTo>
                    <a:lnTo>
                      <a:pt x="114" y="63"/>
                    </a:lnTo>
                    <a:lnTo>
                      <a:pt x="114" y="62"/>
                    </a:lnTo>
                    <a:lnTo>
                      <a:pt x="114" y="62"/>
                    </a:lnTo>
                    <a:lnTo>
                      <a:pt x="114" y="62"/>
                    </a:lnTo>
                    <a:lnTo>
                      <a:pt x="114" y="61"/>
                    </a:lnTo>
                    <a:lnTo>
                      <a:pt x="114" y="61"/>
                    </a:lnTo>
                    <a:lnTo>
                      <a:pt x="114" y="60"/>
                    </a:lnTo>
                    <a:lnTo>
                      <a:pt x="114" y="60"/>
                    </a:lnTo>
                    <a:lnTo>
                      <a:pt x="114" y="60"/>
                    </a:lnTo>
                    <a:lnTo>
                      <a:pt x="114" y="59"/>
                    </a:lnTo>
                    <a:lnTo>
                      <a:pt x="114" y="59"/>
                    </a:lnTo>
                    <a:lnTo>
                      <a:pt x="114" y="59"/>
                    </a:lnTo>
                    <a:lnTo>
                      <a:pt x="114" y="58"/>
                    </a:lnTo>
                    <a:lnTo>
                      <a:pt x="114" y="58"/>
                    </a:lnTo>
                    <a:lnTo>
                      <a:pt x="114" y="58"/>
                    </a:lnTo>
                    <a:lnTo>
                      <a:pt x="114" y="57"/>
                    </a:lnTo>
                    <a:lnTo>
                      <a:pt x="114" y="57"/>
                    </a:lnTo>
                    <a:lnTo>
                      <a:pt x="114" y="57"/>
                    </a:lnTo>
                    <a:lnTo>
                      <a:pt x="114" y="56"/>
                    </a:lnTo>
                    <a:lnTo>
                      <a:pt x="114" y="56"/>
                    </a:lnTo>
                    <a:lnTo>
                      <a:pt x="114" y="55"/>
                    </a:lnTo>
                    <a:lnTo>
                      <a:pt x="114" y="55"/>
                    </a:lnTo>
                    <a:lnTo>
                      <a:pt x="113" y="55"/>
                    </a:lnTo>
                    <a:lnTo>
                      <a:pt x="113" y="54"/>
                    </a:lnTo>
                    <a:lnTo>
                      <a:pt x="113" y="54"/>
                    </a:lnTo>
                    <a:lnTo>
                      <a:pt x="113" y="54"/>
                    </a:lnTo>
                    <a:lnTo>
                      <a:pt x="113" y="54"/>
                    </a:lnTo>
                    <a:lnTo>
                      <a:pt x="113" y="54"/>
                    </a:lnTo>
                    <a:lnTo>
                      <a:pt x="113" y="54"/>
                    </a:lnTo>
                    <a:lnTo>
                      <a:pt x="113" y="54"/>
                    </a:lnTo>
                    <a:lnTo>
                      <a:pt x="100" y="52"/>
                    </a:lnTo>
                    <a:lnTo>
                      <a:pt x="99" y="49"/>
                    </a:lnTo>
                    <a:lnTo>
                      <a:pt x="99" y="49"/>
                    </a:lnTo>
                    <a:lnTo>
                      <a:pt x="99" y="49"/>
                    </a:lnTo>
                    <a:lnTo>
                      <a:pt x="99" y="48"/>
                    </a:lnTo>
                    <a:lnTo>
                      <a:pt x="99" y="48"/>
                    </a:lnTo>
                    <a:lnTo>
                      <a:pt x="99" y="48"/>
                    </a:lnTo>
                    <a:lnTo>
                      <a:pt x="98" y="48"/>
                    </a:lnTo>
                    <a:lnTo>
                      <a:pt x="98" y="47"/>
                    </a:lnTo>
                    <a:lnTo>
                      <a:pt x="98" y="47"/>
                    </a:lnTo>
                    <a:lnTo>
                      <a:pt x="98" y="47"/>
                    </a:lnTo>
                    <a:lnTo>
                      <a:pt x="98" y="46"/>
                    </a:lnTo>
                    <a:lnTo>
                      <a:pt x="98" y="46"/>
                    </a:lnTo>
                    <a:lnTo>
                      <a:pt x="98" y="46"/>
                    </a:lnTo>
                    <a:lnTo>
                      <a:pt x="98" y="46"/>
                    </a:lnTo>
                    <a:lnTo>
                      <a:pt x="98" y="45"/>
                    </a:lnTo>
                    <a:lnTo>
                      <a:pt x="98" y="45"/>
                    </a:lnTo>
                    <a:lnTo>
                      <a:pt x="97" y="45"/>
                    </a:lnTo>
                    <a:lnTo>
                      <a:pt x="97" y="45"/>
                    </a:lnTo>
                    <a:lnTo>
                      <a:pt x="97" y="44"/>
                    </a:lnTo>
                    <a:lnTo>
                      <a:pt x="97" y="44"/>
                    </a:lnTo>
                    <a:lnTo>
                      <a:pt x="97" y="44"/>
                    </a:lnTo>
                    <a:lnTo>
                      <a:pt x="97" y="44"/>
                    </a:lnTo>
                    <a:lnTo>
                      <a:pt x="97" y="44"/>
                    </a:lnTo>
                    <a:lnTo>
                      <a:pt x="97" y="44"/>
                    </a:lnTo>
                    <a:lnTo>
                      <a:pt x="97" y="44"/>
                    </a:lnTo>
                    <a:lnTo>
                      <a:pt x="96" y="44"/>
                    </a:lnTo>
                    <a:lnTo>
                      <a:pt x="96" y="43"/>
                    </a:lnTo>
                    <a:lnTo>
                      <a:pt x="96" y="43"/>
                    </a:lnTo>
                    <a:lnTo>
                      <a:pt x="96" y="43"/>
                    </a:lnTo>
                    <a:lnTo>
                      <a:pt x="96" y="43"/>
                    </a:lnTo>
                    <a:lnTo>
                      <a:pt x="96" y="42"/>
                    </a:lnTo>
                    <a:lnTo>
                      <a:pt x="94" y="40"/>
                    </a:lnTo>
                    <a:lnTo>
                      <a:pt x="103" y="29"/>
                    </a:lnTo>
                    <a:lnTo>
                      <a:pt x="103" y="29"/>
                    </a:lnTo>
                    <a:lnTo>
                      <a:pt x="103" y="29"/>
                    </a:lnTo>
                    <a:lnTo>
                      <a:pt x="103" y="28"/>
                    </a:lnTo>
                    <a:lnTo>
                      <a:pt x="102" y="28"/>
                    </a:lnTo>
                    <a:lnTo>
                      <a:pt x="102" y="28"/>
                    </a:lnTo>
                    <a:lnTo>
                      <a:pt x="102" y="27"/>
                    </a:lnTo>
                    <a:lnTo>
                      <a:pt x="102" y="27"/>
                    </a:lnTo>
                    <a:lnTo>
                      <a:pt x="102" y="27"/>
                    </a:lnTo>
                    <a:lnTo>
                      <a:pt x="101" y="27"/>
                    </a:lnTo>
                    <a:lnTo>
                      <a:pt x="101" y="26"/>
                    </a:lnTo>
                    <a:lnTo>
                      <a:pt x="101" y="26"/>
                    </a:lnTo>
                    <a:lnTo>
                      <a:pt x="101" y="26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99" y="24"/>
                    </a:lnTo>
                    <a:lnTo>
                      <a:pt x="99" y="24"/>
                    </a:lnTo>
                    <a:lnTo>
                      <a:pt x="99" y="24"/>
                    </a:lnTo>
                    <a:lnTo>
                      <a:pt x="99" y="24"/>
                    </a:lnTo>
                    <a:lnTo>
                      <a:pt x="98" y="23"/>
                    </a:lnTo>
                    <a:lnTo>
                      <a:pt x="98" y="23"/>
                    </a:lnTo>
                    <a:lnTo>
                      <a:pt x="98" y="23"/>
                    </a:lnTo>
                    <a:lnTo>
                      <a:pt x="98" y="23"/>
                    </a:lnTo>
                    <a:lnTo>
                      <a:pt x="97" y="22"/>
                    </a:lnTo>
                    <a:lnTo>
                      <a:pt x="97" y="22"/>
                    </a:lnTo>
                    <a:lnTo>
                      <a:pt x="97" y="22"/>
                    </a:lnTo>
                    <a:lnTo>
                      <a:pt x="97" y="22"/>
                    </a:lnTo>
                    <a:lnTo>
                      <a:pt x="96" y="21"/>
                    </a:lnTo>
                    <a:lnTo>
                      <a:pt x="96" y="21"/>
                    </a:lnTo>
                    <a:lnTo>
                      <a:pt x="96" y="21"/>
                    </a:lnTo>
                    <a:lnTo>
                      <a:pt x="96" y="21"/>
                    </a:lnTo>
                    <a:lnTo>
                      <a:pt x="95" y="20"/>
                    </a:lnTo>
                    <a:lnTo>
                      <a:pt x="95" y="20"/>
                    </a:lnTo>
                    <a:lnTo>
                      <a:pt x="95" y="20"/>
                    </a:lnTo>
                    <a:lnTo>
                      <a:pt x="94" y="20"/>
                    </a:lnTo>
                    <a:lnTo>
                      <a:pt x="94" y="20"/>
                    </a:lnTo>
                    <a:lnTo>
                      <a:pt x="94" y="19"/>
                    </a:lnTo>
                    <a:lnTo>
                      <a:pt x="94" y="19"/>
                    </a:lnTo>
                    <a:lnTo>
                      <a:pt x="93" y="19"/>
                    </a:lnTo>
                    <a:lnTo>
                      <a:pt x="93" y="19"/>
                    </a:lnTo>
                    <a:lnTo>
                      <a:pt x="93" y="19"/>
                    </a:lnTo>
                    <a:lnTo>
                      <a:pt x="92" y="18"/>
                    </a:lnTo>
                    <a:lnTo>
                      <a:pt x="92" y="18"/>
                    </a:lnTo>
                    <a:lnTo>
                      <a:pt x="82" y="27"/>
                    </a:lnTo>
                    <a:lnTo>
                      <a:pt x="80" y="25"/>
                    </a:lnTo>
                    <a:lnTo>
                      <a:pt x="79" y="25"/>
                    </a:lnTo>
                    <a:lnTo>
                      <a:pt x="79" y="25"/>
                    </a:lnTo>
                    <a:lnTo>
                      <a:pt x="79" y="25"/>
                    </a:lnTo>
                    <a:lnTo>
                      <a:pt x="79" y="25"/>
                    </a:lnTo>
                    <a:lnTo>
                      <a:pt x="79" y="25"/>
                    </a:lnTo>
                    <a:lnTo>
                      <a:pt x="78" y="25"/>
                    </a:lnTo>
                    <a:lnTo>
                      <a:pt x="78" y="25"/>
                    </a:lnTo>
                    <a:lnTo>
                      <a:pt x="78" y="25"/>
                    </a:lnTo>
                    <a:lnTo>
                      <a:pt x="78" y="24"/>
                    </a:lnTo>
                    <a:lnTo>
                      <a:pt x="77" y="24"/>
                    </a:lnTo>
                    <a:lnTo>
                      <a:pt x="77" y="24"/>
                    </a:lnTo>
                    <a:lnTo>
                      <a:pt x="77" y="24"/>
                    </a:lnTo>
                    <a:lnTo>
                      <a:pt x="77" y="24"/>
                    </a:lnTo>
                    <a:lnTo>
                      <a:pt x="76" y="24"/>
                    </a:lnTo>
                    <a:lnTo>
                      <a:pt x="76" y="24"/>
                    </a:lnTo>
                    <a:lnTo>
                      <a:pt x="76" y="24"/>
                    </a:lnTo>
                    <a:lnTo>
                      <a:pt x="75" y="24"/>
                    </a:lnTo>
                    <a:lnTo>
                      <a:pt x="75" y="24"/>
                    </a:lnTo>
                    <a:lnTo>
                      <a:pt x="75" y="24"/>
                    </a:lnTo>
                    <a:lnTo>
                      <a:pt x="75" y="24"/>
                    </a:lnTo>
                    <a:lnTo>
                      <a:pt x="74" y="24"/>
                    </a:lnTo>
                    <a:lnTo>
                      <a:pt x="74" y="24"/>
                    </a:lnTo>
                    <a:lnTo>
                      <a:pt x="74" y="24"/>
                    </a:lnTo>
                    <a:lnTo>
                      <a:pt x="74" y="24"/>
                    </a:lnTo>
                    <a:lnTo>
                      <a:pt x="73" y="24"/>
                    </a:lnTo>
                    <a:lnTo>
                      <a:pt x="73" y="24"/>
                    </a:lnTo>
                    <a:lnTo>
                      <a:pt x="73" y="24"/>
                    </a:lnTo>
                    <a:lnTo>
                      <a:pt x="73" y="23"/>
                    </a:lnTo>
                    <a:lnTo>
                      <a:pt x="72" y="23"/>
                    </a:lnTo>
                    <a:lnTo>
                      <a:pt x="72" y="23"/>
                    </a:lnTo>
                    <a:lnTo>
                      <a:pt x="70" y="22"/>
                    </a:lnTo>
                    <a:lnTo>
                      <a:pt x="69" y="8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67" y="8"/>
                    </a:lnTo>
                    <a:lnTo>
                      <a:pt x="67" y="8"/>
                    </a:lnTo>
                    <a:lnTo>
                      <a:pt x="67" y="8"/>
                    </a:lnTo>
                    <a:lnTo>
                      <a:pt x="66" y="8"/>
                    </a:lnTo>
                    <a:lnTo>
                      <a:pt x="66" y="8"/>
                    </a:lnTo>
                    <a:lnTo>
                      <a:pt x="66" y="8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3" y="8"/>
                    </a:lnTo>
                    <a:lnTo>
                      <a:pt x="63" y="8"/>
                    </a:lnTo>
                    <a:lnTo>
                      <a:pt x="62" y="8"/>
                    </a:lnTo>
                    <a:lnTo>
                      <a:pt x="62" y="8"/>
                    </a:lnTo>
                    <a:lnTo>
                      <a:pt x="62" y="8"/>
                    </a:lnTo>
                    <a:lnTo>
                      <a:pt x="61" y="8"/>
                    </a:lnTo>
                    <a:lnTo>
                      <a:pt x="61" y="8"/>
                    </a:lnTo>
                    <a:lnTo>
                      <a:pt x="61" y="8"/>
                    </a:lnTo>
                    <a:lnTo>
                      <a:pt x="61" y="8"/>
                    </a:lnTo>
                    <a:lnTo>
                      <a:pt x="61" y="8"/>
                    </a:lnTo>
                    <a:lnTo>
                      <a:pt x="61" y="8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59" y="8"/>
                    </a:lnTo>
                    <a:lnTo>
                      <a:pt x="59" y="8"/>
                    </a:lnTo>
                    <a:lnTo>
                      <a:pt x="59" y="8"/>
                    </a:lnTo>
                    <a:lnTo>
                      <a:pt x="58" y="8"/>
                    </a:lnTo>
                    <a:lnTo>
                      <a:pt x="58" y="8"/>
                    </a:lnTo>
                    <a:lnTo>
                      <a:pt x="58" y="8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4" y="8"/>
                    </a:lnTo>
                    <a:lnTo>
                      <a:pt x="54" y="8"/>
                    </a:lnTo>
                    <a:lnTo>
                      <a:pt x="53" y="8"/>
                    </a:lnTo>
                    <a:lnTo>
                      <a:pt x="53" y="8"/>
                    </a:lnTo>
                    <a:lnTo>
                      <a:pt x="53" y="8"/>
                    </a:lnTo>
                    <a:lnTo>
                      <a:pt x="52" y="22"/>
                    </a:lnTo>
                    <a:lnTo>
                      <a:pt x="50" y="23"/>
                    </a:lnTo>
                    <a:lnTo>
                      <a:pt x="49" y="23"/>
                    </a:lnTo>
                    <a:lnTo>
                      <a:pt x="49" y="23"/>
                    </a:lnTo>
                    <a:lnTo>
                      <a:pt x="49" y="24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7" y="24"/>
                    </a:lnTo>
                    <a:lnTo>
                      <a:pt x="47" y="24"/>
                    </a:lnTo>
                    <a:lnTo>
                      <a:pt x="47" y="24"/>
                    </a:lnTo>
                    <a:lnTo>
                      <a:pt x="47" y="24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5" y="24"/>
                    </a:lnTo>
                    <a:lnTo>
                      <a:pt x="45" y="24"/>
                    </a:lnTo>
                    <a:lnTo>
                      <a:pt x="45" y="24"/>
                    </a:lnTo>
                    <a:lnTo>
                      <a:pt x="45" y="24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25"/>
                    </a:lnTo>
                    <a:lnTo>
                      <a:pt x="44" y="25"/>
                    </a:lnTo>
                    <a:lnTo>
                      <a:pt x="43" y="25"/>
                    </a:lnTo>
                    <a:lnTo>
                      <a:pt x="43" y="25"/>
                    </a:lnTo>
                    <a:lnTo>
                      <a:pt x="43" y="25"/>
                    </a:lnTo>
                    <a:lnTo>
                      <a:pt x="43" y="25"/>
                    </a:lnTo>
                    <a:lnTo>
                      <a:pt x="42" y="25"/>
                    </a:lnTo>
                    <a:lnTo>
                      <a:pt x="42" y="25"/>
                    </a:lnTo>
                    <a:lnTo>
                      <a:pt x="42" y="25"/>
                    </a:lnTo>
                    <a:lnTo>
                      <a:pt x="40" y="27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6" y="20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5" y="21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27" y="40"/>
                    </a:lnTo>
                    <a:lnTo>
                      <a:pt x="26" y="42"/>
                    </a:lnTo>
                    <a:lnTo>
                      <a:pt x="26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25" y="43"/>
                    </a:lnTo>
                    <a:lnTo>
                      <a:pt x="25" y="44"/>
                    </a:lnTo>
                    <a:lnTo>
                      <a:pt x="25" y="44"/>
                    </a:lnTo>
                    <a:lnTo>
                      <a:pt x="25" y="44"/>
                    </a:lnTo>
                    <a:lnTo>
                      <a:pt x="25" y="44"/>
                    </a:lnTo>
                    <a:lnTo>
                      <a:pt x="25" y="44"/>
                    </a:lnTo>
                    <a:lnTo>
                      <a:pt x="25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3" y="47"/>
                    </a:lnTo>
                    <a:lnTo>
                      <a:pt x="23" y="47"/>
                    </a:lnTo>
                    <a:lnTo>
                      <a:pt x="23" y="47"/>
                    </a:lnTo>
                    <a:lnTo>
                      <a:pt x="23" y="48"/>
                    </a:lnTo>
                    <a:lnTo>
                      <a:pt x="23" y="48"/>
                    </a:lnTo>
                    <a:lnTo>
                      <a:pt x="23" y="48"/>
                    </a:lnTo>
                    <a:lnTo>
                      <a:pt x="23" y="48"/>
                    </a:lnTo>
                    <a:lnTo>
                      <a:pt x="23" y="49"/>
                    </a:lnTo>
                    <a:lnTo>
                      <a:pt x="23" y="49"/>
                    </a:lnTo>
                    <a:lnTo>
                      <a:pt x="23" y="49"/>
                    </a:lnTo>
                    <a:lnTo>
                      <a:pt x="22" y="52"/>
                    </a:lnTo>
                    <a:lnTo>
                      <a:pt x="8" y="54"/>
                    </a:lnTo>
                    <a:lnTo>
                      <a:pt x="8" y="54"/>
                    </a:lnTo>
                    <a:lnTo>
                      <a:pt x="8" y="54"/>
                    </a:lnTo>
                    <a:lnTo>
                      <a:pt x="8" y="54"/>
                    </a:lnTo>
                    <a:lnTo>
                      <a:pt x="8" y="54"/>
                    </a:lnTo>
                    <a:lnTo>
                      <a:pt x="8" y="54"/>
                    </a:lnTo>
                    <a:lnTo>
                      <a:pt x="8" y="54"/>
                    </a:lnTo>
                    <a:lnTo>
                      <a:pt x="8" y="55"/>
                    </a:lnTo>
                    <a:lnTo>
                      <a:pt x="8" y="55"/>
                    </a:lnTo>
                    <a:lnTo>
                      <a:pt x="8" y="55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8" y="61"/>
                    </a:lnTo>
                    <a:lnTo>
                      <a:pt x="8" y="61"/>
                    </a:lnTo>
                    <a:lnTo>
                      <a:pt x="8" y="62"/>
                    </a:lnTo>
                    <a:lnTo>
                      <a:pt x="8" y="62"/>
                    </a:lnTo>
                    <a:lnTo>
                      <a:pt x="8" y="62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8" y="65"/>
                    </a:lnTo>
                    <a:lnTo>
                      <a:pt x="8" y="65"/>
                    </a:lnTo>
                    <a:lnTo>
                      <a:pt x="8" y="66"/>
                    </a:lnTo>
                    <a:lnTo>
                      <a:pt x="8" y="66"/>
                    </a:lnTo>
                    <a:lnTo>
                      <a:pt x="8" y="66"/>
                    </a:lnTo>
                    <a:lnTo>
                      <a:pt x="8" y="67"/>
                    </a:lnTo>
                    <a:lnTo>
                      <a:pt x="8" y="67"/>
                    </a:lnTo>
                    <a:lnTo>
                      <a:pt x="8" y="67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22" y="69"/>
                    </a:lnTo>
                    <a:lnTo>
                      <a:pt x="23" y="73"/>
                    </a:lnTo>
                    <a:lnTo>
                      <a:pt x="23" y="73"/>
                    </a:lnTo>
                    <a:lnTo>
                      <a:pt x="23" y="73"/>
                    </a:lnTo>
                    <a:lnTo>
                      <a:pt x="23" y="73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24" y="75"/>
                    </a:lnTo>
                    <a:lnTo>
                      <a:pt x="24" y="75"/>
                    </a:lnTo>
                    <a:lnTo>
                      <a:pt x="24" y="75"/>
                    </a:lnTo>
                    <a:lnTo>
                      <a:pt x="24" y="75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25" y="77"/>
                    </a:lnTo>
                    <a:lnTo>
                      <a:pt x="25" y="77"/>
                    </a:lnTo>
                    <a:lnTo>
                      <a:pt x="25" y="77"/>
                    </a:lnTo>
                    <a:lnTo>
                      <a:pt x="25" y="77"/>
                    </a:lnTo>
                    <a:lnTo>
                      <a:pt x="25" y="78"/>
                    </a:lnTo>
                    <a:lnTo>
                      <a:pt x="25" y="78"/>
                    </a:lnTo>
                    <a:lnTo>
                      <a:pt x="25" y="78"/>
                    </a:lnTo>
                    <a:lnTo>
                      <a:pt x="25" y="78"/>
                    </a:lnTo>
                    <a:lnTo>
                      <a:pt x="26" y="79"/>
                    </a:lnTo>
                    <a:lnTo>
                      <a:pt x="26" y="79"/>
                    </a:lnTo>
                    <a:lnTo>
                      <a:pt x="26" y="79"/>
                    </a:lnTo>
                    <a:lnTo>
                      <a:pt x="27" y="82"/>
                    </a:lnTo>
                    <a:lnTo>
                      <a:pt x="19" y="93"/>
                    </a:lnTo>
                    <a:lnTo>
                      <a:pt x="19" y="93"/>
                    </a:lnTo>
                    <a:lnTo>
                      <a:pt x="19" y="93"/>
                    </a:lnTo>
                    <a:lnTo>
                      <a:pt x="19" y="93"/>
                    </a:lnTo>
                    <a:lnTo>
                      <a:pt x="19" y="94"/>
                    </a:lnTo>
                    <a:lnTo>
                      <a:pt x="19" y="94"/>
                    </a:lnTo>
                    <a:lnTo>
                      <a:pt x="20" y="94"/>
                    </a:lnTo>
                    <a:lnTo>
                      <a:pt x="20" y="94"/>
                    </a:lnTo>
                    <a:lnTo>
                      <a:pt x="20" y="94"/>
                    </a:lnTo>
                    <a:lnTo>
                      <a:pt x="20" y="94"/>
                    </a:lnTo>
                    <a:lnTo>
                      <a:pt x="20" y="94"/>
                    </a:lnTo>
                    <a:lnTo>
                      <a:pt x="20" y="95"/>
                    </a:lnTo>
                    <a:lnTo>
                      <a:pt x="20" y="95"/>
                    </a:lnTo>
                    <a:lnTo>
                      <a:pt x="20" y="95"/>
                    </a:lnTo>
                    <a:lnTo>
                      <a:pt x="20" y="95"/>
                    </a:lnTo>
                    <a:lnTo>
                      <a:pt x="21" y="96"/>
                    </a:lnTo>
                    <a:lnTo>
                      <a:pt x="21" y="96"/>
                    </a:lnTo>
                    <a:lnTo>
                      <a:pt x="21" y="96"/>
                    </a:lnTo>
                    <a:lnTo>
                      <a:pt x="21" y="97"/>
                    </a:lnTo>
                    <a:lnTo>
                      <a:pt x="22" y="97"/>
                    </a:lnTo>
                    <a:lnTo>
                      <a:pt x="22" y="97"/>
                    </a:lnTo>
                    <a:lnTo>
                      <a:pt x="22" y="97"/>
                    </a:lnTo>
                    <a:lnTo>
                      <a:pt x="22" y="98"/>
                    </a:lnTo>
                    <a:lnTo>
                      <a:pt x="23" y="98"/>
                    </a:lnTo>
                    <a:lnTo>
                      <a:pt x="23" y="98"/>
                    </a:lnTo>
                    <a:lnTo>
                      <a:pt x="23" y="98"/>
                    </a:lnTo>
                    <a:lnTo>
                      <a:pt x="23" y="99"/>
                    </a:lnTo>
                    <a:lnTo>
                      <a:pt x="24" y="99"/>
                    </a:lnTo>
                    <a:lnTo>
                      <a:pt x="24" y="99"/>
                    </a:lnTo>
                    <a:lnTo>
                      <a:pt x="24" y="99"/>
                    </a:lnTo>
                    <a:lnTo>
                      <a:pt x="24" y="100"/>
                    </a:lnTo>
                    <a:lnTo>
                      <a:pt x="25" y="100"/>
                    </a:lnTo>
                    <a:lnTo>
                      <a:pt x="25" y="100"/>
                    </a:lnTo>
                    <a:lnTo>
                      <a:pt x="25" y="100"/>
                    </a:lnTo>
                    <a:lnTo>
                      <a:pt x="26" y="101"/>
                    </a:lnTo>
                    <a:lnTo>
                      <a:pt x="26" y="101"/>
                    </a:lnTo>
                    <a:lnTo>
                      <a:pt x="26" y="101"/>
                    </a:lnTo>
                    <a:lnTo>
                      <a:pt x="26" y="101"/>
                    </a:lnTo>
                    <a:lnTo>
                      <a:pt x="27" y="101"/>
                    </a:lnTo>
                    <a:lnTo>
                      <a:pt x="27" y="102"/>
                    </a:lnTo>
                    <a:lnTo>
                      <a:pt x="27" y="102"/>
                    </a:lnTo>
                    <a:lnTo>
                      <a:pt x="27" y="102"/>
                    </a:lnTo>
                    <a:lnTo>
                      <a:pt x="28" y="102"/>
                    </a:lnTo>
                    <a:lnTo>
                      <a:pt x="28" y="103"/>
                    </a:lnTo>
                    <a:lnTo>
                      <a:pt x="28" y="103"/>
                    </a:lnTo>
                    <a:lnTo>
                      <a:pt x="29" y="103"/>
                    </a:lnTo>
                    <a:lnTo>
                      <a:pt x="29" y="103"/>
                    </a:lnTo>
                    <a:lnTo>
                      <a:pt x="29" y="103"/>
                    </a:lnTo>
                    <a:lnTo>
                      <a:pt x="29" y="103"/>
                    </a:lnTo>
                    <a:lnTo>
                      <a:pt x="40" y="94"/>
                    </a:lnTo>
                    <a:lnTo>
                      <a:pt x="42" y="95"/>
                    </a:lnTo>
                    <a:lnTo>
                      <a:pt x="42" y="95"/>
                    </a:lnTo>
                    <a:close/>
                    <a:moveTo>
                      <a:pt x="61" y="0"/>
                    </a:moveTo>
                    <a:lnTo>
                      <a:pt x="61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0" y="1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72" y="1"/>
                    </a:lnTo>
                    <a:lnTo>
                      <a:pt x="72" y="1"/>
                    </a:lnTo>
                    <a:lnTo>
                      <a:pt x="76" y="2"/>
                    </a:lnTo>
                    <a:lnTo>
                      <a:pt x="77" y="16"/>
                    </a:lnTo>
                    <a:lnTo>
                      <a:pt x="77" y="16"/>
                    </a:lnTo>
                    <a:lnTo>
                      <a:pt x="77" y="16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79" y="16"/>
                    </a:lnTo>
                    <a:lnTo>
                      <a:pt x="79" y="17"/>
                    </a:lnTo>
                    <a:lnTo>
                      <a:pt x="79" y="17"/>
                    </a:lnTo>
                    <a:lnTo>
                      <a:pt x="80" y="17"/>
                    </a:lnTo>
                    <a:lnTo>
                      <a:pt x="80" y="17"/>
                    </a:lnTo>
                    <a:lnTo>
                      <a:pt x="80" y="17"/>
                    </a:lnTo>
                    <a:lnTo>
                      <a:pt x="81" y="17"/>
                    </a:lnTo>
                    <a:lnTo>
                      <a:pt x="81" y="17"/>
                    </a:lnTo>
                    <a:lnTo>
                      <a:pt x="81" y="17"/>
                    </a:lnTo>
                    <a:lnTo>
                      <a:pt x="81" y="18"/>
                    </a:lnTo>
                    <a:lnTo>
                      <a:pt x="81" y="18"/>
                    </a:lnTo>
                    <a:lnTo>
                      <a:pt x="92" y="8"/>
                    </a:lnTo>
                    <a:lnTo>
                      <a:pt x="95" y="10"/>
                    </a:lnTo>
                    <a:lnTo>
                      <a:pt x="95" y="11"/>
                    </a:lnTo>
                    <a:lnTo>
                      <a:pt x="95" y="11"/>
                    </a:lnTo>
                    <a:lnTo>
                      <a:pt x="96" y="11"/>
                    </a:lnTo>
                    <a:lnTo>
                      <a:pt x="96" y="11"/>
                    </a:lnTo>
                    <a:lnTo>
                      <a:pt x="97" y="11"/>
                    </a:lnTo>
                    <a:lnTo>
                      <a:pt x="97" y="12"/>
                    </a:lnTo>
                    <a:lnTo>
                      <a:pt x="97" y="12"/>
                    </a:lnTo>
                    <a:lnTo>
                      <a:pt x="98" y="12"/>
                    </a:lnTo>
                    <a:lnTo>
                      <a:pt x="98" y="12"/>
                    </a:lnTo>
                    <a:lnTo>
                      <a:pt x="98" y="13"/>
                    </a:lnTo>
                    <a:lnTo>
                      <a:pt x="99" y="13"/>
                    </a:lnTo>
                    <a:lnTo>
                      <a:pt x="99" y="13"/>
                    </a:lnTo>
                    <a:lnTo>
                      <a:pt x="99" y="13"/>
                    </a:lnTo>
                    <a:lnTo>
                      <a:pt x="100" y="14"/>
                    </a:lnTo>
                    <a:lnTo>
                      <a:pt x="100" y="14"/>
                    </a:lnTo>
                    <a:lnTo>
                      <a:pt x="100" y="14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1" y="15"/>
                    </a:lnTo>
                    <a:lnTo>
                      <a:pt x="101" y="15"/>
                    </a:lnTo>
                    <a:lnTo>
                      <a:pt x="101" y="15"/>
                    </a:lnTo>
                    <a:lnTo>
                      <a:pt x="102" y="15"/>
                    </a:lnTo>
                    <a:lnTo>
                      <a:pt x="102" y="16"/>
                    </a:lnTo>
                    <a:lnTo>
                      <a:pt x="102" y="16"/>
                    </a:lnTo>
                    <a:lnTo>
                      <a:pt x="103" y="16"/>
                    </a:lnTo>
                    <a:lnTo>
                      <a:pt x="103" y="17"/>
                    </a:lnTo>
                    <a:lnTo>
                      <a:pt x="103" y="17"/>
                    </a:lnTo>
                    <a:lnTo>
                      <a:pt x="104" y="17"/>
                    </a:lnTo>
                    <a:lnTo>
                      <a:pt x="104" y="17"/>
                    </a:lnTo>
                    <a:lnTo>
                      <a:pt x="104" y="18"/>
                    </a:lnTo>
                    <a:lnTo>
                      <a:pt x="104" y="18"/>
                    </a:lnTo>
                    <a:lnTo>
                      <a:pt x="105" y="18"/>
                    </a:lnTo>
                    <a:lnTo>
                      <a:pt x="105" y="19"/>
                    </a:lnTo>
                    <a:lnTo>
                      <a:pt x="105" y="19"/>
                    </a:lnTo>
                    <a:lnTo>
                      <a:pt x="106" y="19"/>
                    </a:lnTo>
                    <a:lnTo>
                      <a:pt x="106" y="20"/>
                    </a:lnTo>
                    <a:lnTo>
                      <a:pt x="106" y="20"/>
                    </a:lnTo>
                    <a:lnTo>
                      <a:pt x="106" y="20"/>
                    </a:lnTo>
                    <a:lnTo>
                      <a:pt x="107" y="21"/>
                    </a:lnTo>
                    <a:lnTo>
                      <a:pt x="107" y="21"/>
                    </a:lnTo>
                    <a:lnTo>
                      <a:pt x="107" y="21"/>
                    </a:lnTo>
                    <a:lnTo>
                      <a:pt x="108" y="21"/>
                    </a:lnTo>
                    <a:lnTo>
                      <a:pt x="108" y="22"/>
                    </a:lnTo>
                    <a:lnTo>
                      <a:pt x="108" y="22"/>
                    </a:lnTo>
                    <a:lnTo>
                      <a:pt x="108" y="22"/>
                    </a:lnTo>
                    <a:lnTo>
                      <a:pt x="109" y="23"/>
                    </a:lnTo>
                    <a:lnTo>
                      <a:pt x="109" y="23"/>
                    </a:lnTo>
                    <a:lnTo>
                      <a:pt x="109" y="23"/>
                    </a:lnTo>
                    <a:lnTo>
                      <a:pt x="109" y="24"/>
                    </a:lnTo>
                    <a:lnTo>
                      <a:pt x="110" y="24"/>
                    </a:lnTo>
                    <a:lnTo>
                      <a:pt x="110" y="24"/>
                    </a:lnTo>
                    <a:lnTo>
                      <a:pt x="110" y="24"/>
                    </a:lnTo>
                    <a:lnTo>
                      <a:pt x="110" y="24"/>
                    </a:lnTo>
                    <a:lnTo>
                      <a:pt x="111" y="24"/>
                    </a:lnTo>
                    <a:lnTo>
                      <a:pt x="111" y="25"/>
                    </a:lnTo>
                    <a:lnTo>
                      <a:pt x="111" y="25"/>
                    </a:lnTo>
                    <a:lnTo>
                      <a:pt x="111" y="25"/>
                    </a:lnTo>
                    <a:lnTo>
                      <a:pt x="111" y="26"/>
                    </a:lnTo>
                    <a:lnTo>
                      <a:pt x="111" y="26"/>
                    </a:lnTo>
                    <a:lnTo>
                      <a:pt x="111" y="26"/>
                    </a:lnTo>
                    <a:lnTo>
                      <a:pt x="113" y="29"/>
                    </a:lnTo>
                    <a:lnTo>
                      <a:pt x="104" y="41"/>
                    </a:lnTo>
                    <a:lnTo>
                      <a:pt x="104" y="41"/>
                    </a:lnTo>
                    <a:lnTo>
                      <a:pt x="104" y="41"/>
                    </a:lnTo>
                    <a:lnTo>
                      <a:pt x="104" y="42"/>
                    </a:lnTo>
                    <a:lnTo>
                      <a:pt x="104" y="42"/>
                    </a:lnTo>
                    <a:lnTo>
                      <a:pt x="104" y="42"/>
                    </a:lnTo>
                    <a:lnTo>
                      <a:pt x="104" y="43"/>
                    </a:lnTo>
                    <a:lnTo>
                      <a:pt x="105" y="43"/>
                    </a:lnTo>
                    <a:lnTo>
                      <a:pt x="105" y="43"/>
                    </a:lnTo>
                    <a:lnTo>
                      <a:pt x="105" y="43"/>
                    </a:lnTo>
                    <a:lnTo>
                      <a:pt x="105" y="44"/>
                    </a:lnTo>
                    <a:lnTo>
                      <a:pt x="105" y="44"/>
                    </a:lnTo>
                    <a:lnTo>
                      <a:pt x="105" y="44"/>
                    </a:lnTo>
                    <a:lnTo>
                      <a:pt x="105" y="44"/>
                    </a:lnTo>
                    <a:lnTo>
                      <a:pt x="105" y="44"/>
                    </a:lnTo>
                    <a:lnTo>
                      <a:pt x="105" y="44"/>
                    </a:lnTo>
                    <a:lnTo>
                      <a:pt x="120" y="46"/>
                    </a:lnTo>
                    <a:lnTo>
                      <a:pt x="121" y="49"/>
                    </a:lnTo>
                    <a:lnTo>
                      <a:pt x="121" y="49"/>
                    </a:lnTo>
                    <a:lnTo>
                      <a:pt x="121" y="50"/>
                    </a:lnTo>
                    <a:lnTo>
                      <a:pt x="121" y="50"/>
                    </a:lnTo>
                    <a:lnTo>
                      <a:pt x="121" y="51"/>
                    </a:lnTo>
                    <a:lnTo>
                      <a:pt x="121" y="51"/>
                    </a:lnTo>
                    <a:lnTo>
                      <a:pt x="121" y="51"/>
                    </a:lnTo>
                    <a:lnTo>
                      <a:pt x="121" y="52"/>
                    </a:lnTo>
                    <a:lnTo>
                      <a:pt x="121" y="52"/>
                    </a:lnTo>
                    <a:lnTo>
                      <a:pt x="121" y="53"/>
                    </a:lnTo>
                    <a:lnTo>
                      <a:pt x="121" y="53"/>
                    </a:lnTo>
                    <a:lnTo>
                      <a:pt x="121" y="53"/>
                    </a:lnTo>
                    <a:lnTo>
                      <a:pt x="121" y="54"/>
                    </a:lnTo>
                    <a:lnTo>
                      <a:pt x="121" y="54"/>
                    </a:lnTo>
                    <a:lnTo>
                      <a:pt x="121" y="54"/>
                    </a:lnTo>
                    <a:lnTo>
                      <a:pt x="121" y="54"/>
                    </a:lnTo>
                    <a:lnTo>
                      <a:pt x="121" y="55"/>
                    </a:lnTo>
                    <a:lnTo>
                      <a:pt x="121" y="55"/>
                    </a:lnTo>
                    <a:lnTo>
                      <a:pt x="121" y="55"/>
                    </a:lnTo>
                    <a:lnTo>
                      <a:pt x="121" y="56"/>
                    </a:lnTo>
                    <a:lnTo>
                      <a:pt x="121" y="56"/>
                    </a:lnTo>
                    <a:lnTo>
                      <a:pt x="121" y="57"/>
                    </a:lnTo>
                    <a:lnTo>
                      <a:pt x="121" y="57"/>
                    </a:lnTo>
                    <a:lnTo>
                      <a:pt x="121" y="57"/>
                    </a:lnTo>
                    <a:lnTo>
                      <a:pt x="122" y="58"/>
                    </a:lnTo>
                    <a:lnTo>
                      <a:pt x="122" y="58"/>
                    </a:lnTo>
                    <a:lnTo>
                      <a:pt x="122" y="59"/>
                    </a:lnTo>
                    <a:lnTo>
                      <a:pt x="122" y="59"/>
                    </a:lnTo>
                    <a:lnTo>
                      <a:pt x="122" y="60"/>
                    </a:lnTo>
                    <a:lnTo>
                      <a:pt x="122" y="60"/>
                    </a:lnTo>
                    <a:lnTo>
                      <a:pt x="122" y="60"/>
                    </a:lnTo>
                    <a:lnTo>
                      <a:pt x="122" y="61"/>
                    </a:lnTo>
                    <a:lnTo>
                      <a:pt x="122" y="61"/>
                    </a:lnTo>
                    <a:lnTo>
                      <a:pt x="122" y="62"/>
                    </a:lnTo>
                    <a:lnTo>
                      <a:pt x="122" y="62"/>
                    </a:lnTo>
                    <a:lnTo>
                      <a:pt x="122" y="63"/>
                    </a:lnTo>
                    <a:lnTo>
                      <a:pt x="122" y="63"/>
                    </a:lnTo>
                    <a:lnTo>
                      <a:pt x="122" y="63"/>
                    </a:lnTo>
                    <a:lnTo>
                      <a:pt x="122" y="64"/>
                    </a:lnTo>
                    <a:lnTo>
                      <a:pt x="121" y="64"/>
                    </a:lnTo>
                    <a:lnTo>
                      <a:pt x="121" y="64"/>
                    </a:lnTo>
                    <a:lnTo>
                      <a:pt x="121" y="64"/>
                    </a:lnTo>
                    <a:lnTo>
                      <a:pt x="121" y="64"/>
                    </a:lnTo>
                    <a:lnTo>
                      <a:pt x="121" y="65"/>
                    </a:lnTo>
                    <a:lnTo>
                      <a:pt x="121" y="65"/>
                    </a:lnTo>
                    <a:lnTo>
                      <a:pt x="121" y="66"/>
                    </a:lnTo>
                    <a:lnTo>
                      <a:pt x="121" y="66"/>
                    </a:lnTo>
                    <a:lnTo>
                      <a:pt x="121" y="67"/>
                    </a:lnTo>
                    <a:lnTo>
                      <a:pt x="121" y="67"/>
                    </a:lnTo>
                    <a:lnTo>
                      <a:pt x="121" y="67"/>
                    </a:lnTo>
                    <a:lnTo>
                      <a:pt x="121" y="68"/>
                    </a:lnTo>
                    <a:lnTo>
                      <a:pt x="121" y="68"/>
                    </a:lnTo>
                    <a:lnTo>
                      <a:pt x="121" y="69"/>
                    </a:lnTo>
                    <a:lnTo>
                      <a:pt x="121" y="69"/>
                    </a:lnTo>
                    <a:lnTo>
                      <a:pt x="121" y="69"/>
                    </a:lnTo>
                    <a:lnTo>
                      <a:pt x="121" y="70"/>
                    </a:lnTo>
                    <a:lnTo>
                      <a:pt x="121" y="70"/>
                    </a:lnTo>
                    <a:lnTo>
                      <a:pt x="121" y="71"/>
                    </a:lnTo>
                    <a:lnTo>
                      <a:pt x="121" y="71"/>
                    </a:lnTo>
                    <a:lnTo>
                      <a:pt x="121" y="71"/>
                    </a:lnTo>
                    <a:lnTo>
                      <a:pt x="121" y="72"/>
                    </a:lnTo>
                    <a:lnTo>
                      <a:pt x="121" y="72"/>
                    </a:lnTo>
                    <a:lnTo>
                      <a:pt x="121" y="73"/>
                    </a:lnTo>
                    <a:lnTo>
                      <a:pt x="120" y="75"/>
                    </a:lnTo>
                    <a:lnTo>
                      <a:pt x="105" y="77"/>
                    </a:lnTo>
                    <a:lnTo>
                      <a:pt x="105" y="77"/>
                    </a:lnTo>
                    <a:lnTo>
                      <a:pt x="105" y="77"/>
                    </a:lnTo>
                    <a:lnTo>
                      <a:pt x="105" y="77"/>
                    </a:lnTo>
                    <a:lnTo>
                      <a:pt x="105" y="78"/>
                    </a:lnTo>
                    <a:lnTo>
                      <a:pt x="105" y="78"/>
                    </a:lnTo>
                    <a:lnTo>
                      <a:pt x="105" y="78"/>
                    </a:lnTo>
                    <a:lnTo>
                      <a:pt x="105" y="79"/>
                    </a:lnTo>
                    <a:lnTo>
                      <a:pt x="105" y="79"/>
                    </a:lnTo>
                    <a:lnTo>
                      <a:pt x="104" y="79"/>
                    </a:lnTo>
                    <a:lnTo>
                      <a:pt x="104" y="79"/>
                    </a:lnTo>
                    <a:lnTo>
                      <a:pt x="104" y="80"/>
                    </a:lnTo>
                    <a:lnTo>
                      <a:pt x="104" y="80"/>
                    </a:lnTo>
                    <a:lnTo>
                      <a:pt x="104" y="80"/>
                    </a:lnTo>
                    <a:lnTo>
                      <a:pt x="104" y="81"/>
                    </a:lnTo>
                    <a:lnTo>
                      <a:pt x="104" y="81"/>
                    </a:lnTo>
                    <a:lnTo>
                      <a:pt x="104" y="81"/>
                    </a:lnTo>
                    <a:lnTo>
                      <a:pt x="113" y="92"/>
                    </a:lnTo>
                    <a:lnTo>
                      <a:pt x="111" y="94"/>
                    </a:lnTo>
                    <a:lnTo>
                      <a:pt x="111" y="95"/>
                    </a:lnTo>
                    <a:lnTo>
                      <a:pt x="111" y="95"/>
                    </a:lnTo>
                    <a:lnTo>
                      <a:pt x="111" y="95"/>
                    </a:lnTo>
                    <a:lnTo>
                      <a:pt x="111" y="96"/>
                    </a:lnTo>
                    <a:lnTo>
                      <a:pt x="111" y="96"/>
                    </a:lnTo>
                    <a:lnTo>
                      <a:pt x="111" y="96"/>
                    </a:lnTo>
                    <a:lnTo>
                      <a:pt x="110" y="97"/>
                    </a:lnTo>
                    <a:lnTo>
                      <a:pt x="110" y="97"/>
                    </a:lnTo>
                    <a:lnTo>
                      <a:pt x="110" y="97"/>
                    </a:lnTo>
                    <a:lnTo>
                      <a:pt x="110" y="98"/>
                    </a:lnTo>
                    <a:lnTo>
                      <a:pt x="109" y="98"/>
                    </a:lnTo>
                    <a:lnTo>
                      <a:pt x="109" y="98"/>
                    </a:lnTo>
                    <a:lnTo>
                      <a:pt x="109" y="99"/>
                    </a:lnTo>
                    <a:lnTo>
                      <a:pt x="109" y="99"/>
                    </a:lnTo>
                    <a:lnTo>
                      <a:pt x="108" y="99"/>
                    </a:lnTo>
                    <a:lnTo>
                      <a:pt x="108" y="100"/>
                    </a:lnTo>
                    <a:lnTo>
                      <a:pt x="108" y="100"/>
                    </a:lnTo>
                    <a:lnTo>
                      <a:pt x="108" y="100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06" y="101"/>
                    </a:lnTo>
                    <a:lnTo>
                      <a:pt x="106" y="102"/>
                    </a:lnTo>
                    <a:lnTo>
                      <a:pt x="106" y="102"/>
                    </a:lnTo>
                    <a:lnTo>
                      <a:pt x="106" y="102"/>
                    </a:lnTo>
                    <a:lnTo>
                      <a:pt x="105" y="103"/>
                    </a:lnTo>
                    <a:lnTo>
                      <a:pt x="105" y="103"/>
                    </a:lnTo>
                    <a:lnTo>
                      <a:pt x="105" y="103"/>
                    </a:lnTo>
                    <a:lnTo>
                      <a:pt x="104" y="104"/>
                    </a:lnTo>
                    <a:lnTo>
                      <a:pt x="104" y="104"/>
                    </a:lnTo>
                    <a:lnTo>
                      <a:pt x="104" y="104"/>
                    </a:lnTo>
                    <a:lnTo>
                      <a:pt x="104" y="104"/>
                    </a:lnTo>
                    <a:lnTo>
                      <a:pt x="103" y="104"/>
                    </a:lnTo>
                    <a:lnTo>
                      <a:pt x="103" y="104"/>
                    </a:lnTo>
                    <a:lnTo>
                      <a:pt x="103" y="104"/>
                    </a:lnTo>
                    <a:lnTo>
                      <a:pt x="102" y="105"/>
                    </a:lnTo>
                    <a:lnTo>
                      <a:pt x="102" y="105"/>
                    </a:lnTo>
                    <a:lnTo>
                      <a:pt x="102" y="105"/>
                    </a:lnTo>
                    <a:lnTo>
                      <a:pt x="101" y="106"/>
                    </a:lnTo>
                    <a:lnTo>
                      <a:pt x="101" y="106"/>
                    </a:lnTo>
                    <a:lnTo>
                      <a:pt x="101" y="106"/>
                    </a:lnTo>
                    <a:lnTo>
                      <a:pt x="101" y="106"/>
                    </a:lnTo>
                    <a:lnTo>
                      <a:pt x="101" y="107"/>
                    </a:lnTo>
                    <a:lnTo>
                      <a:pt x="101" y="107"/>
                    </a:lnTo>
                    <a:lnTo>
                      <a:pt x="101" y="107"/>
                    </a:lnTo>
                    <a:lnTo>
                      <a:pt x="100" y="107"/>
                    </a:lnTo>
                    <a:lnTo>
                      <a:pt x="100" y="108"/>
                    </a:lnTo>
                    <a:lnTo>
                      <a:pt x="100" y="108"/>
                    </a:lnTo>
                    <a:lnTo>
                      <a:pt x="99" y="108"/>
                    </a:lnTo>
                    <a:lnTo>
                      <a:pt x="99" y="108"/>
                    </a:lnTo>
                    <a:lnTo>
                      <a:pt x="99" y="109"/>
                    </a:lnTo>
                    <a:lnTo>
                      <a:pt x="98" y="109"/>
                    </a:lnTo>
                    <a:lnTo>
                      <a:pt x="98" y="109"/>
                    </a:lnTo>
                    <a:lnTo>
                      <a:pt x="98" y="109"/>
                    </a:lnTo>
                    <a:lnTo>
                      <a:pt x="97" y="110"/>
                    </a:lnTo>
                    <a:lnTo>
                      <a:pt x="97" y="110"/>
                    </a:lnTo>
                    <a:lnTo>
                      <a:pt x="97" y="110"/>
                    </a:lnTo>
                    <a:lnTo>
                      <a:pt x="96" y="110"/>
                    </a:lnTo>
                    <a:lnTo>
                      <a:pt x="96" y="111"/>
                    </a:lnTo>
                    <a:lnTo>
                      <a:pt x="95" y="111"/>
                    </a:lnTo>
                    <a:lnTo>
                      <a:pt x="95" y="111"/>
                    </a:lnTo>
                    <a:lnTo>
                      <a:pt x="95" y="111"/>
                    </a:lnTo>
                    <a:lnTo>
                      <a:pt x="92" y="113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0" y="104"/>
                    </a:lnTo>
                    <a:lnTo>
                      <a:pt x="80" y="104"/>
                    </a:lnTo>
                    <a:lnTo>
                      <a:pt x="80" y="104"/>
                    </a:lnTo>
                    <a:lnTo>
                      <a:pt x="79" y="104"/>
                    </a:lnTo>
                    <a:lnTo>
                      <a:pt x="79" y="104"/>
                    </a:lnTo>
                    <a:lnTo>
                      <a:pt x="79" y="104"/>
                    </a:lnTo>
                    <a:lnTo>
                      <a:pt x="78" y="104"/>
                    </a:lnTo>
                    <a:lnTo>
                      <a:pt x="78" y="104"/>
                    </a:lnTo>
                    <a:lnTo>
                      <a:pt x="78" y="105"/>
                    </a:lnTo>
                    <a:lnTo>
                      <a:pt x="77" y="105"/>
                    </a:lnTo>
                    <a:lnTo>
                      <a:pt x="77" y="105"/>
                    </a:lnTo>
                    <a:lnTo>
                      <a:pt x="77" y="105"/>
                    </a:lnTo>
                    <a:lnTo>
                      <a:pt x="76" y="120"/>
                    </a:lnTo>
                    <a:lnTo>
                      <a:pt x="72" y="120"/>
                    </a:lnTo>
                    <a:lnTo>
                      <a:pt x="72" y="121"/>
                    </a:lnTo>
                    <a:lnTo>
                      <a:pt x="71" y="121"/>
                    </a:lnTo>
                    <a:lnTo>
                      <a:pt x="71" y="121"/>
                    </a:lnTo>
                    <a:lnTo>
                      <a:pt x="71" y="121"/>
                    </a:lnTo>
                    <a:lnTo>
                      <a:pt x="71" y="121"/>
                    </a:lnTo>
                    <a:lnTo>
                      <a:pt x="71" y="121"/>
                    </a:lnTo>
                    <a:lnTo>
                      <a:pt x="70" y="121"/>
                    </a:lnTo>
                    <a:lnTo>
                      <a:pt x="70" y="121"/>
                    </a:lnTo>
                    <a:lnTo>
                      <a:pt x="69" y="121"/>
                    </a:lnTo>
                    <a:lnTo>
                      <a:pt x="69" y="121"/>
                    </a:lnTo>
                    <a:lnTo>
                      <a:pt x="69" y="121"/>
                    </a:lnTo>
                    <a:lnTo>
                      <a:pt x="68" y="121"/>
                    </a:lnTo>
                    <a:lnTo>
                      <a:pt x="68" y="121"/>
                    </a:lnTo>
                    <a:lnTo>
                      <a:pt x="67" y="121"/>
                    </a:lnTo>
                    <a:lnTo>
                      <a:pt x="67" y="122"/>
                    </a:lnTo>
                    <a:lnTo>
                      <a:pt x="67" y="122"/>
                    </a:lnTo>
                    <a:lnTo>
                      <a:pt x="66" y="122"/>
                    </a:lnTo>
                    <a:lnTo>
                      <a:pt x="66" y="122"/>
                    </a:lnTo>
                    <a:lnTo>
                      <a:pt x="65" y="122"/>
                    </a:lnTo>
                    <a:lnTo>
                      <a:pt x="65" y="122"/>
                    </a:lnTo>
                    <a:lnTo>
                      <a:pt x="65" y="122"/>
                    </a:lnTo>
                    <a:lnTo>
                      <a:pt x="64" y="122"/>
                    </a:lnTo>
                    <a:lnTo>
                      <a:pt x="64" y="122"/>
                    </a:lnTo>
                    <a:lnTo>
                      <a:pt x="63" y="122"/>
                    </a:lnTo>
                    <a:lnTo>
                      <a:pt x="63" y="122"/>
                    </a:lnTo>
                    <a:lnTo>
                      <a:pt x="62" y="122"/>
                    </a:lnTo>
                    <a:lnTo>
                      <a:pt x="62" y="122"/>
                    </a:lnTo>
                    <a:lnTo>
                      <a:pt x="62" y="122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60" y="122"/>
                    </a:lnTo>
                    <a:lnTo>
                      <a:pt x="60" y="122"/>
                    </a:lnTo>
                    <a:lnTo>
                      <a:pt x="60" y="122"/>
                    </a:lnTo>
                    <a:lnTo>
                      <a:pt x="59" y="122"/>
                    </a:lnTo>
                    <a:lnTo>
                      <a:pt x="59" y="122"/>
                    </a:lnTo>
                    <a:lnTo>
                      <a:pt x="58" y="122"/>
                    </a:lnTo>
                    <a:lnTo>
                      <a:pt x="58" y="122"/>
                    </a:lnTo>
                    <a:lnTo>
                      <a:pt x="57" y="122"/>
                    </a:lnTo>
                    <a:lnTo>
                      <a:pt x="57" y="122"/>
                    </a:lnTo>
                    <a:lnTo>
                      <a:pt x="57" y="122"/>
                    </a:lnTo>
                    <a:lnTo>
                      <a:pt x="56" y="122"/>
                    </a:lnTo>
                    <a:lnTo>
                      <a:pt x="56" y="122"/>
                    </a:lnTo>
                    <a:lnTo>
                      <a:pt x="55" y="122"/>
                    </a:lnTo>
                    <a:lnTo>
                      <a:pt x="55" y="122"/>
                    </a:lnTo>
                    <a:lnTo>
                      <a:pt x="55" y="122"/>
                    </a:lnTo>
                    <a:lnTo>
                      <a:pt x="54" y="121"/>
                    </a:lnTo>
                    <a:lnTo>
                      <a:pt x="54" y="121"/>
                    </a:lnTo>
                    <a:lnTo>
                      <a:pt x="53" y="121"/>
                    </a:lnTo>
                    <a:lnTo>
                      <a:pt x="53" y="121"/>
                    </a:lnTo>
                    <a:lnTo>
                      <a:pt x="53" y="121"/>
                    </a:lnTo>
                    <a:lnTo>
                      <a:pt x="52" y="121"/>
                    </a:lnTo>
                    <a:lnTo>
                      <a:pt x="52" y="121"/>
                    </a:lnTo>
                    <a:lnTo>
                      <a:pt x="51" y="121"/>
                    </a:lnTo>
                    <a:lnTo>
                      <a:pt x="51" y="121"/>
                    </a:lnTo>
                    <a:lnTo>
                      <a:pt x="50" y="121"/>
                    </a:lnTo>
                    <a:lnTo>
                      <a:pt x="50" y="121"/>
                    </a:lnTo>
                    <a:lnTo>
                      <a:pt x="50" y="121"/>
                    </a:lnTo>
                    <a:lnTo>
                      <a:pt x="50" y="121"/>
                    </a:lnTo>
                    <a:lnTo>
                      <a:pt x="50" y="121"/>
                    </a:lnTo>
                    <a:lnTo>
                      <a:pt x="49" y="120"/>
                    </a:lnTo>
                    <a:lnTo>
                      <a:pt x="46" y="120"/>
                    </a:lnTo>
                    <a:lnTo>
                      <a:pt x="44" y="105"/>
                    </a:lnTo>
                    <a:lnTo>
                      <a:pt x="44" y="105"/>
                    </a:lnTo>
                    <a:lnTo>
                      <a:pt x="44" y="105"/>
                    </a:lnTo>
                    <a:lnTo>
                      <a:pt x="44" y="105"/>
                    </a:lnTo>
                    <a:lnTo>
                      <a:pt x="43" y="104"/>
                    </a:lnTo>
                    <a:lnTo>
                      <a:pt x="43" y="104"/>
                    </a:lnTo>
                    <a:lnTo>
                      <a:pt x="43" y="104"/>
                    </a:lnTo>
                    <a:lnTo>
                      <a:pt x="43" y="104"/>
                    </a:lnTo>
                    <a:lnTo>
                      <a:pt x="42" y="104"/>
                    </a:lnTo>
                    <a:lnTo>
                      <a:pt x="42" y="104"/>
                    </a:lnTo>
                    <a:lnTo>
                      <a:pt x="42" y="104"/>
                    </a:lnTo>
                    <a:lnTo>
                      <a:pt x="41" y="104"/>
                    </a:lnTo>
                    <a:lnTo>
                      <a:pt x="41" y="104"/>
                    </a:lnTo>
                    <a:lnTo>
                      <a:pt x="41" y="104"/>
                    </a:lnTo>
                    <a:lnTo>
                      <a:pt x="40" y="104"/>
                    </a:lnTo>
                    <a:lnTo>
                      <a:pt x="40" y="104"/>
                    </a:lnTo>
                    <a:lnTo>
                      <a:pt x="40" y="104"/>
                    </a:lnTo>
                    <a:lnTo>
                      <a:pt x="30" y="113"/>
                    </a:lnTo>
                    <a:lnTo>
                      <a:pt x="27" y="111"/>
                    </a:lnTo>
                    <a:lnTo>
                      <a:pt x="26" y="111"/>
                    </a:lnTo>
                    <a:lnTo>
                      <a:pt x="26" y="111"/>
                    </a:lnTo>
                    <a:lnTo>
                      <a:pt x="26" y="111"/>
                    </a:lnTo>
                    <a:lnTo>
                      <a:pt x="25" y="110"/>
                    </a:lnTo>
                    <a:lnTo>
                      <a:pt x="25" y="110"/>
                    </a:lnTo>
                    <a:lnTo>
                      <a:pt x="25" y="110"/>
                    </a:lnTo>
                    <a:lnTo>
                      <a:pt x="24" y="110"/>
                    </a:lnTo>
                    <a:lnTo>
                      <a:pt x="24" y="109"/>
                    </a:lnTo>
                    <a:lnTo>
                      <a:pt x="24" y="109"/>
                    </a:lnTo>
                    <a:lnTo>
                      <a:pt x="23" y="109"/>
                    </a:lnTo>
                    <a:lnTo>
                      <a:pt x="23" y="109"/>
                    </a:lnTo>
                    <a:lnTo>
                      <a:pt x="23" y="108"/>
                    </a:lnTo>
                    <a:lnTo>
                      <a:pt x="22" y="108"/>
                    </a:lnTo>
                    <a:lnTo>
                      <a:pt x="22" y="108"/>
                    </a:lnTo>
                    <a:lnTo>
                      <a:pt x="22" y="108"/>
                    </a:lnTo>
                    <a:lnTo>
                      <a:pt x="21" y="107"/>
                    </a:lnTo>
                    <a:lnTo>
                      <a:pt x="21" y="107"/>
                    </a:lnTo>
                    <a:lnTo>
                      <a:pt x="21" y="107"/>
                    </a:lnTo>
                    <a:lnTo>
                      <a:pt x="20" y="107"/>
                    </a:lnTo>
                    <a:lnTo>
                      <a:pt x="20" y="106"/>
                    </a:lnTo>
                    <a:lnTo>
                      <a:pt x="20" y="106"/>
                    </a:lnTo>
                    <a:lnTo>
                      <a:pt x="20" y="106"/>
                    </a:lnTo>
                    <a:lnTo>
                      <a:pt x="20" y="106"/>
                    </a:lnTo>
                    <a:lnTo>
                      <a:pt x="20" y="105"/>
                    </a:lnTo>
                    <a:lnTo>
                      <a:pt x="20" y="105"/>
                    </a:lnTo>
                    <a:lnTo>
                      <a:pt x="19" y="105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8" y="104"/>
                    </a:lnTo>
                    <a:lnTo>
                      <a:pt x="18" y="104"/>
                    </a:lnTo>
                    <a:lnTo>
                      <a:pt x="18" y="104"/>
                    </a:lnTo>
                    <a:lnTo>
                      <a:pt x="17" y="104"/>
                    </a:lnTo>
                    <a:lnTo>
                      <a:pt x="17" y="104"/>
                    </a:lnTo>
                    <a:lnTo>
                      <a:pt x="17" y="103"/>
                    </a:lnTo>
                    <a:lnTo>
                      <a:pt x="17" y="103"/>
                    </a:lnTo>
                    <a:lnTo>
                      <a:pt x="16" y="103"/>
                    </a:lnTo>
                    <a:lnTo>
                      <a:pt x="16" y="102"/>
                    </a:lnTo>
                    <a:lnTo>
                      <a:pt x="16" y="102"/>
                    </a:lnTo>
                    <a:lnTo>
                      <a:pt x="15" y="102"/>
                    </a:lnTo>
                    <a:lnTo>
                      <a:pt x="15" y="101"/>
                    </a:lnTo>
                    <a:lnTo>
                      <a:pt x="15" y="101"/>
                    </a:lnTo>
                    <a:lnTo>
                      <a:pt x="15" y="101"/>
                    </a:lnTo>
                    <a:lnTo>
                      <a:pt x="14" y="101"/>
                    </a:lnTo>
                    <a:lnTo>
                      <a:pt x="14" y="100"/>
                    </a:lnTo>
                    <a:lnTo>
                      <a:pt x="14" y="100"/>
                    </a:lnTo>
                    <a:lnTo>
                      <a:pt x="13" y="100"/>
                    </a:lnTo>
                    <a:lnTo>
                      <a:pt x="13" y="99"/>
                    </a:lnTo>
                    <a:lnTo>
                      <a:pt x="13" y="99"/>
                    </a:lnTo>
                    <a:lnTo>
                      <a:pt x="13" y="99"/>
                    </a:lnTo>
                    <a:lnTo>
                      <a:pt x="12" y="98"/>
                    </a:lnTo>
                    <a:lnTo>
                      <a:pt x="12" y="98"/>
                    </a:lnTo>
                    <a:lnTo>
                      <a:pt x="12" y="98"/>
                    </a:lnTo>
                    <a:lnTo>
                      <a:pt x="12" y="97"/>
                    </a:lnTo>
                    <a:lnTo>
                      <a:pt x="11" y="97"/>
                    </a:lnTo>
                    <a:lnTo>
                      <a:pt x="11" y="97"/>
                    </a:lnTo>
                    <a:lnTo>
                      <a:pt x="11" y="96"/>
                    </a:lnTo>
                    <a:lnTo>
                      <a:pt x="11" y="96"/>
                    </a:lnTo>
                    <a:lnTo>
                      <a:pt x="11" y="96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10" y="94"/>
                    </a:lnTo>
                    <a:lnTo>
                      <a:pt x="9" y="92"/>
                    </a:lnTo>
                    <a:lnTo>
                      <a:pt x="18" y="81"/>
                    </a:lnTo>
                    <a:lnTo>
                      <a:pt x="18" y="81"/>
                    </a:lnTo>
                    <a:lnTo>
                      <a:pt x="18" y="81"/>
                    </a:lnTo>
                    <a:lnTo>
                      <a:pt x="18" y="80"/>
                    </a:lnTo>
                    <a:lnTo>
                      <a:pt x="17" y="80"/>
                    </a:lnTo>
                    <a:lnTo>
                      <a:pt x="17" y="80"/>
                    </a:lnTo>
                    <a:lnTo>
                      <a:pt x="17" y="79"/>
                    </a:lnTo>
                    <a:lnTo>
                      <a:pt x="17" y="79"/>
                    </a:lnTo>
                    <a:lnTo>
                      <a:pt x="17" y="79"/>
                    </a:lnTo>
                    <a:lnTo>
                      <a:pt x="17" y="79"/>
                    </a:lnTo>
                    <a:lnTo>
                      <a:pt x="17" y="78"/>
                    </a:lnTo>
                    <a:lnTo>
                      <a:pt x="17" y="78"/>
                    </a:lnTo>
                    <a:lnTo>
                      <a:pt x="16" y="78"/>
                    </a:lnTo>
                    <a:lnTo>
                      <a:pt x="16" y="77"/>
                    </a:lnTo>
                    <a:lnTo>
                      <a:pt x="16" y="77"/>
                    </a:lnTo>
                    <a:lnTo>
                      <a:pt x="16" y="77"/>
                    </a:lnTo>
                    <a:lnTo>
                      <a:pt x="16" y="77"/>
                    </a:lnTo>
                    <a:lnTo>
                      <a:pt x="1" y="75"/>
                    </a:lnTo>
                    <a:lnTo>
                      <a:pt x="0" y="73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1" y="46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17" y="44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8" y="41"/>
                    </a:lnTo>
                    <a:lnTo>
                      <a:pt x="18" y="41"/>
                    </a:lnTo>
                    <a:lnTo>
                      <a:pt x="18" y="41"/>
                    </a:lnTo>
                    <a:lnTo>
                      <a:pt x="9" y="29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5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4" y="22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6" y="20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8" y="17"/>
                    </a:lnTo>
                    <a:lnTo>
                      <a:pt x="18" y="17"/>
                    </a:lnTo>
                    <a:lnTo>
                      <a:pt x="18" y="17"/>
                    </a:lnTo>
                    <a:lnTo>
                      <a:pt x="19" y="17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20" y="16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2" y="13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5" y="12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27" y="10"/>
                    </a:lnTo>
                    <a:lnTo>
                      <a:pt x="30" y="8"/>
                    </a:lnTo>
                    <a:lnTo>
                      <a:pt x="40" y="18"/>
                    </a:lnTo>
                    <a:lnTo>
                      <a:pt x="40" y="17"/>
                    </a:lnTo>
                    <a:lnTo>
                      <a:pt x="41" y="17"/>
                    </a:lnTo>
                    <a:lnTo>
                      <a:pt x="41" y="17"/>
                    </a:lnTo>
                    <a:lnTo>
                      <a:pt x="41" y="17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43" y="17"/>
                    </a:lnTo>
                    <a:lnTo>
                      <a:pt x="43" y="16"/>
                    </a:lnTo>
                    <a:lnTo>
                      <a:pt x="43" y="16"/>
                    </a:lnTo>
                    <a:lnTo>
                      <a:pt x="43" y="16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6" y="2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2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183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7" name="Freeform 50">
                <a:extLst>
                  <a:ext uri="{FF2B5EF4-FFF2-40B4-BE49-F238E27FC236}">
                    <a16:creationId xmlns:a16="http://schemas.microsoft.com/office/drawing/2014/main" id="{3281453A-F1A4-481E-8DDC-9E8577A9C2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62625" y="3775075"/>
                <a:ext cx="96838" cy="98425"/>
              </a:xfrm>
              <a:custGeom>
                <a:avLst/>
                <a:gdLst>
                  <a:gd name="T0" fmla="*/ 34 w 68"/>
                  <a:gd name="T1" fmla="*/ 68 h 68"/>
                  <a:gd name="T2" fmla="*/ 0 w 68"/>
                  <a:gd name="T3" fmla="*/ 34 h 68"/>
                  <a:gd name="T4" fmla="*/ 34 w 68"/>
                  <a:gd name="T5" fmla="*/ 0 h 68"/>
                  <a:gd name="T6" fmla="*/ 68 w 68"/>
                  <a:gd name="T7" fmla="*/ 34 h 68"/>
                  <a:gd name="T8" fmla="*/ 34 w 68"/>
                  <a:gd name="T9" fmla="*/ 68 h 68"/>
                  <a:gd name="T10" fmla="*/ 34 w 68"/>
                  <a:gd name="T11" fmla="*/ 9 h 68"/>
                  <a:gd name="T12" fmla="*/ 9 w 68"/>
                  <a:gd name="T13" fmla="*/ 34 h 68"/>
                  <a:gd name="T14" fmla="*/ 34 w 68"/>
                  <a:gd name="T15" fmla="*/ 59 h 68"/>
                  <a:gd name="T16" fmla="*/ 59 w 68"/>
                  <a:gd name="T17" fmla="*/ 34 h 68"/>
                  <a:gd name="T18" fmla="*/ 34 w 68"/>
                  <a:gd name="T19" fmla="*/ 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68">
                    <a:moveTo>
                      <a:pt x="34" y="68"/>
                    </a:moveTo>
                    <a:cubicBezTo>
                      <a:pt x="16" y="68"/>
                      <a:pt x="0" y="52"/>
                      <a:pt x="0" y="34"/>
                    </a:cubicBezTo>
                    <a:cubicBezTo>
                      <a:pt x="0" y="15"/>
                      <a:pt x="16" y="0"/>
                      <a:pt x="34" y="0"/>
                    </a:cubicBezTo>
                    <a:cubicBezTo>
                      <a:pt x="53" y="0"/>
                      <a:pt x="68" y="15"/>
                      <a:pt x="68" y="34"/>
                    </a:cubicBezTo>
                    <a:cubicBezTo>
                      <a:pt x="68" y="52"/>
                      <a:pt x="53" y="68"/>
                      <a:pt x="34" y="68"/>
                    </a:cubicBezTo>
                    <a:close/>
                    <a:moveTo>
                      <a:pt x="34" y="9"/>
                    </a:moveTo>
                    <a:cubicBezTo>
                      <a:pt x="20" y="9"/>
                      <a:pt x="9" y="20"/>
                      <a:pt x="9" y="34"/>
                    </a:cubicBezTo>
                    <a:cubicBezTo>
                      <a:pt x="9" y="48"/>
                      <a:pt x="20" y="59"/>
                      <a:pt x="34" y="59"/>
                    </a:cubicBezTo>
                    <a:cubicBezTo>
                      <a:pt x="48" y="59"/>
                      <a:pt x="59" y="48"/>
                      <a:pt x="59" y="34"/>
                    </a:cubicBezTo>
                    <a:cubicBezTo>
                      <a:pt x="59" y="20"/>
                      <a:pt x="48" y="9"/>
                      <a:pt x="34" y="9"/>
                    </a:cubicBezTo>
                    <a:close/>
                  </a:path>
                </a:pathLst>
              </a:custGeom>
              <a:solidFill>
                <a:srgbClr val="183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8" name="Freeform 51">
                <a:extLst>
                  <a:ext uri="{FF2B5EF4-FFF2-40B4-BE49-F238E27FC236}">
                    <a16:creationId xmlns:a16="http://schemas.microsoft.com/office/drawing/2014/main" id="{58D1312F-D390-47CD-A57B-FE7B4BC06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3713" y="3632200"/>
                <a:ext cx="231775" cy="314325"/>
              </a:xfrm>
              <a:custGeom>
                <a:avLst/>
                <a:gdLst>
                  <a:gd name="T0" fmla="*/ 146 w 146"/>
                  <a:gd name="T1" fmla="*/ 198 h 198"/>
                  <a:gd name="T2" fmla="*/ 0 w 146"/>
                  <a:gd name="T3" fmla="*/ 198 h 198"/>
                  <a:gd name="T4" fmla="*/ 0 w 146"/>
                  <a:gd name="T5" fmla="*/ 0 h 198"/>
                  <a:gd name="T6" fmla="*/ 109 w 146"/>
                  <a:gd name="T7" fmla="*/ 0 h 198"/>
                  <a:gd name="T8" fmla="*/ 146 w 146"/>
                  <a:gd name="T9" fmla="*/ 36 h 198"/>
                  <a:gd name="T10" fmla="*/ 146 w 146"/>
                  <a:gd name="T11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6" h="198">
                    <a:moveTo>
                      <a:pt x="146" y="198"/>
                    </a:moveTo>
                    <a:lnTo>
                      <a:pt x="0" y="198"/>
                    </a:lnTo>
                    <a:lnTo>
                      <a:pt x="0" y="0"/>
                    </a:lnTo>
                    <a:lnTo>
                      <a:pt x="109" y="0"/>
                    </a:lnTo>
                    <a:lnTo>
                      <a:pt x="146" y="36"/>
                    </a:lnTo>
                    <a:lnTo>
                      <a:pt x="146" y="19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9" name="Freeform 52">
                <a:extLst>
                  <a:ext uri="{FF2B5EF4-FFF2-40B4-BE49-F238E27FC236}">
                    <a16:creationId xmlns:a16="http://schemas.microsoft.com/office/drawing/2014/main" id="{1FE49BC0-B24D-4A27-A249-AD9CA5FCA7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68950" y="3624263"/>
                <a:ext cx="242888" cy="330200"/>
              </a:xfrm>
              <a:custGeom>
                <a:avLst/>
                <a:gdLst>
                  <a:gd name="T0" fmla="*/ 8 w 153"/>
                  <a:gd name="T1" fmla="*/ 8 h 208"/>
                  <a:gd name="T2" fmla="*/ 8 w 153"/>
                  <a:gd name="T3" fmla="*/ 200 h 208"/>
                  <a:gd name="T4" fmla="*/ 145 w 153"/>
                  <a:gd name="T5" fmla="*/ 200 h 208"/>
                  <a:gd name="T6" fmla="*/ 145 w 153"/>
                  <a:gd name="T7" fmla="*/ 43 h 208"/>
                  <a:gd name="T8" fmla="*/ 111 w 153"/>
                  <a:gd name="T9" fmla="*/ 8 h 208"/>
                  <a:gd name="T10" fmla="*/ 8 w 153"/>
                  <a:gd name="T11" fmla="*/ 8 h 208"/>
                  <a:gd name="T12" fmla="*/ 153 w 153"/>
                  <a:gd name="T13" fmla="*/ 39 h 208"/>
                  <a:gd name="T14" fmla="*/ 153 w 153"/>
                  <a:gd name="T15" fmla="*/ 208 h 208"/>
                  <a:gd name="T16" fmla="*/ 0 w 153"/>
                  <a:gd name="T17" fmla="*/ 208 h 208"/>
                  <a:gd name="T18" fmla="*/ 0 w 153"/>
                  <a:gd name="T19" fmla="*/ 0 h 208"/>
                  <a:gd name="T20" fmla="*/ 113 w 153"/>
                  <a:gd name="T21" fmla="*/ 0 h 208"/>
                  <a:gd name="T22" fmla="*/ 153 w 153"/>
                  <a:gd name="T23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3" h="208">
                    <a:moveTo>
                      <a:pt x="8" y="8"/>
                    </a:moveTo>
                    <a:lnTo>
                      <a:pt x="8" y="200"/>
                    </a:lnTo>
                    <a:lnTo>
                      <a:pt x="145" y="200"/>
                    </a:lnTo>
                    <a:lnTo>
                      <a:pt x="145" y="43"/>
                    </a:lnTo>
                    <a:lnTo>
                      <a:pt x="111" y="8"/>
                    </a:lnTo>
                    <a:lnTo>
                      <a:pt x="8" y="8"/>
                    </a:lnTo>
                    <a:close/>
                    <a:moveTo>
                      <a:pt x="153" y="39"/>
                    </a:moveTo>
                    <a:lnTo>
                      <a:pt x="153" y="208"/>
                    </a:lnTo>
                    <a:lnTo>
                      <a:pt x="0" y="208"/>
                    </a:lnTo>
                    <a:lnTo>
                      <a:pt x="0" y="0"/>
                    </a:lnTo>
                    <a:lnTo>
                      <a:pt x="113" y="0"/>
                    </a:lnTo>
                    <a:lnTo>
                      <a:pt x="153" y="39"/>
                    </a:lnTo>
                    <a:close/>
                  </a:path>
                </a:pathLst>
              </a:custGeom>
              <a:solidFill>
                <a:srgbClr val="183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0" name="Rectangle 53">
                <a:extLst>
                  <a:ext uri="{FF2B5EF4-FFF2-40B4-BE49-F238E27FC236}">
                    <a16:creationId xmlns:a16="http://schemas.microsoft.com/office/drawing/2014/main" id="{0C2731C9-507F-4A30-BE52-31DAE8208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0225" y="3689350"/>
                <a:ext cx="69850" cy="17462"/>
              </a:xfrm>
              <a:prstGeom prst="rect">
                <a:avLst/>
              </a:prstGeom>
              <a:solidFill>
                <a:srgbClr val="5C92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1" name="Rectangle 54">
                <a:extLst>
                  <a:ext uri="{FF2B5EF4-FFF2-40B4-BE49-F238E27FC236}">
                    <a16:creationId xmlns:a16="http://schemas.microsoft.com/office/drawing/2014/main" id="{6B72D41B-6842-4135-8151-7D7C7C068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0225" y="3754438"/>
                <a:ext cx="139700" cy="17462"/>
              </a:xfrm>
              <a:prstGeom prst="rect">
                <a:avLst/>
              </a:prstGeom>
              <a:solidFill>
                <a:srgbClr val="5C92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2" name="Rectangle 55">
                <a:extLst>
                  <a:ext uri="{FF2B5EF4-FFF2-40B4-BE49-F238E27FC236}">
                    <a16:creationId xmlns:a16="http://schemas.microsoft.com/office/drawing/2014/main" id="{9E536FC0-A0A6-4BDA-931D-8A3BEFAA32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0225" y="3794125"/>
                <a:ext cx="139700" cy="17462"/>
              </a:xfrm>
              <a:prstGeom prst="rect">
                <a:avLst/>
              </a:prstGeom>
              <a:solidFill>
                <a:srgbClr val="5C92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3" name="Rectangle 56">
                <a:extLst>
                  <a:ext uri="{FF2B5EF4-FFF2-40B4-BE49-F238E27FC236}">
                    <a16:creationId xmlns:a16="http://schemas.microsoft.com/office/drawing/2014/main" id="{056D96D8-A231-4812-911E-9A721792DD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0225" y="3830638"/>
                <a:ext cx="139700" cy="19050"/>
              </a:xfrm>
              <a:prstGeom prst="rect">
                <a:avLst/>
              </a:prstGeom>
              <a:solidFill>
                <a:srgbClr val="5C92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CABEEF2-B4A6-43BD-93BF-EE88CE657DFB}"/>
              </a:ext>
            </a:extLst>
          </p:cNvPr>
          <p:cNvGrpSpPr/>
          <p:nvPr/>
        </p:nvGrpSpPr>
        <p:grpSpPr>
          <a:xfrm>
            <a:off x="5491832" y="3309824"/>
            <a:ext cx="805028" cy="1001998"/>
            <a:chOff x="6592134" y="3624262"/>
            <a:chExt cx="716494" cy="89180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802978E-443C-4B4D-8D47-D2E77B289194}"/>
                </a:ext>
              </a:extLst>
            </p:cNvPr>
            <p:cNvSpPr/>
            <p:nvPr/>
          </p:nvSpPr>
          <p:spPr>
            <a:xfrm>
              <a:off x="6592134" y="4132565"/>
              <a:ext cx="716494" cy="3834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b="1">
                  <a:solidFill>
                    <a:srgbClr val="0F253F"/>
                  </a:solidFill>
                  <a:latin typeface="Neo Sans Pro" panose="020B0504030504040204" pitchFamily="34" charset="0"/>
                </a:rPr>
                <a:t>Rebate</a:t>
              </a:r>
              <a:endParaRPr lang="pl-PL" sz="1100" b="1">
                <a:solidFill>
                  <a:srgbClr val="0F253F"/>
                </a:solidFill>
                <a:latin typeface="Neo Sans Pro" panose="020B0504030504040204" pitchFamily="34" charset="0"/>
              </a:endParaRPr>
            </a:p>
            <a:p>
              <a:pPr algn="ctr"/>
              <a:r>
                <a:rPr lang="en-US" sz="1100" b="1">
                  <a:solidFill>
                    <a:srgbClr val="0F253F"/>
                  </a:solidFill>
                  <a:latin typeface="Neo Sans Pro" panose="020B0504030504040204" pitchFamily="34" charset="0"/>
                </a:rPr>
                <a:t>Manager 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4BE9077-4FA9-4BF3-9FE9-BA238F8124E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7633" y="3624262"/>
              <a:ext cx="445500" cy="468000"/>
              <a:chOff x="6789738" y="3624263"/>
              <a:chExt cx="314325" cy="330199"/>
            </a:xfrm>
          </p:grpSpPr>
          <p:sp>
            <p:nvSpPr>
              <p:cNvPr id="37" name="Freeform 61">
                <a:extLst>
                  <a:ext uri="{FF2B5EF4-FFF2-40B4-BE49-F238E27FC236}">
                    <a16:creationId xmlns:a16="http://schemas.microsoft.com/office/drawing/2014/main" id="{909842FD-9FD2-4151-9F74-DE3D48305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7675" y="3806825"/>
                <a:ext cx="138113" cy="147637"/>
              </a:xfrm>
              <a:custGeom>
                <a:avLst/>
                <a:gdLst>
                  <a:gd name="T0" fmla="*/ 72 w 87"/>
                  <a:gd name="T1" fmla="*/ 72 h 93"/>
                  <a:gd name="T2" fmla="*/ 69 w 87"/>
                  <a:gd name="T3" fmla="*/ 71 h 93"/>
                  <a:gd name="T4" fmla="*/ 66 w 87"/>
                  <a:gd name="T5" fmla="*/ 69 h 93"/>
                  <a:gd name="T6" fmla="*/ 62 w 87"/>
                  <a:gd name="T7" fmla="*/ 68 h 93"/>
                  <a:gd name="T8" fmla="*/ 59 w 87"/>
                  <a:gd name="T9" fmla="*/ 67 h 93"/>
                  <a:gd name="T10" fmla="*/ 56 w 87"/>
                  <a:gd name="T11" fmla="*/ 65 h 93"/>
                  <a:gd name="T12" fmla="*/ 53 w 87"/>
                  <a:gd name="T13" fmla="*/ 64 h 93"/>
                  <a:gd name="T14" fmla="*/ 50 w 87"/>
                  <a:gd name="T15" fmla="*/ 63 h 93"/>
                  <a:gd name="T16" fmla="*/ 48 w 87"/>
                  <a:gd name="T17" fmla="*/ 61 h 93"/>
                  <a:gd name="T18" fmla="*/ 44 w 87"/>
                  <a:gd name="T19" fmla="*/ 59 h 93"/>
                  <a:gd name="T20" fmla="*/ 41 w 87"/>
                  <a:gd name="T21" fmla="*/ 56 h 93"/>
                  <a:gd name="T22" fmla="*/ 39 w 87"/>
                  <a:gd name="T23" fmla="*/ 54 h 93"/>
                  <a:gd name="T24" fmla="*/ 37 w 87"/>
                  <a:gd name="T25" fmla="*/ 53 h 93"/>
                  <a:gd name="T26" fmla="*/ 34 w 87"/>
                  <a:gd name="T27" fmla="*/ 50 h 93"/>
                  <a:gd name="T28" fmla="*/ 31 w 87"/>
                  <a:gd name="T29" fmla="*/ 48 h 93"/>
                  <a:gd name="T30" fmla="*/ 29 w 87"/>
                  <a:gd name="T31" fmla="*/ 45 h 93"/>
                  <a:gd name="T32" fmla="*/ 27 w 87"/>
                  <a:gd name="T33" fmla="*/ 43 h 93"/>
                  <a:gd name="T34" fmla="*/ 25 w 87"/>
                  <a:gd name="T35" fmla="*/ 40 h 93"/>
                  <a:gd name="T36" fmla="*/ 23 w 87"/>
                  <a:gd name="T37" fmla="*/ 37 h 93"/>
                  <a:gd name="T38" fmla="*/ 21 w 87"/>
                  <a:gd name="T39" fmla="*/ 34 h 93"/>
                  <a:gd name="T40" fmla="*/ 19 w 87"/>
                  <a:gd name="T41" fmla="*/ 32 h 93"/>
                  <a:gd name="T42" fmla="*/ 18 w 87"/>
                  <a:gd name="T43" fmla="*/ 29 h 93"/>
                  <a:gd name="T44" fmla="*/ 16 w 87"/>
                  <a:gd name="T45" fmla="*/ 26 h 93"/>
                  <a:gd name="T46" fmla="*/ 15 w 87"/>
                  <a:gd name="T47" fmla="*/ 23 h 93"/>
                  <a:gd name="T48" fmla="*/ 13 w 87"/>
                  <a:gd name="T49" fmla="*/ 20 h 93"/>
                  <a:gd name="T50" fmla="*/ 12 w 87"/>
                  <a:gd name="T51" fmla="*/ 16 h 93"/>
                  <a:gd name="T52" fmla="*/ 11 w 87"/>
                  <a:gd name="T53" fmla="*/ 14 h 93"/>
                  <a:gd name="T54" fmla="*/ 10 w 87"/>
                  <a:gd name="T55" fmla="*/ 10 h 93"/>
                  <a:gd name="T56" fmla="*/ 9 w 87"/>
                  <a:gd name="T57" fmla="*/ 7 h 93"/>
                  <a:gd name="T58" fmla="*/ 8 w 87"/>
                  <a:gd name="T59" fmla="*/ 4 h 93"/>
                  <a:gd name="T60" fmla="*/ 8 w 87"/>
                  <a:gd name="T61" fmla="*/ 0 h 93"/>
                  <a:gd name="T62" fmla="*/ 0 w 87"/>
                  <a:gd name="T63" fmla="*/ 4 h 93"/>
                  <a:gd name="T64" fmla="*/ 1 w 87"/>
                  <a:gd name="T65" fmla="*/ 7 h 93"/>
                  <a:gd name="T66" fmla="*/ 2 w 87"/>
                  <a:gd name="T67" fmla="*/ 11 h 93"/>
                  <a:gd name="T68" fmla="*/ 3 w 87"/>
                  <a:gd name="T69" fmla="*/ 14 h 93"/>
                  <a:gd name="T70" fmla="*/ 4 w 87"/>
                  <a:gd name="T71" fmla="*/ 18 h 93"/>
                  <a:gd name="T72" fmla="*/ 6 w 87"/>
                  <a:gd name="T73" fmla="*/ 21 h 93"/>
                  <a:gd name="T74" fmla="*/ 7 w 87"/>
                  <a:gd name="T75" fmla="*/ 24 h 93"/>
                  <a:gd name="T76" fmla="*/ 8 w 87"/>
                  <a:gd name="T77" fmla="*/ 28 h 93"/>
                  <a:gd name="T78" fmla="*/ 9 w 87"/>
                  <a:gd name="T79" fmla="*/ 31 h 93"/>
                  <a:gd name="T80" fmla="*/ 11 w 87"/>
                  <a:gd name="T81" fmla="*/ 34 h 93"/>
                  <a:gd name="T82" fmla="*/ 13 w 87"/>
                  <a:gd name="T83" fmla="*/ 37 h 93"/>
                  <a:gd name="T84" fmla="*/ 16 w 87"/>
                  <a:gd name="T85" fmla="*/ 41 h 93"/>
                  <a:gd name="T86" fmla="*/ 18 w 87"/>
                  <a:gd name="T87" fmla="*/ 44 h 93"/>
                  <a:gd name="T88" fmla="*/ 19 w 87"/>
                  <a:gd name="T89" fmla="*/ 46 h 93"/>
                  <a:gd name="T90" fmla="*/ 22 w 87"/>
                  <a:gd name="T91" fmla="*/ 49 h 93"/>
                  <a:gd name="T92" fmla="*/ 25 w 87"/>
                  <a:gd name="T93" fmla="*/ 52 h 93"/>
                  <a:gd name="T94" fmla="*/ 28 w 87"/>
                  <a:gd name="T95" fmla="*/ 54 h 93"/>
                  <a:gd name="T96" fmla="*/ 30 w 87"/>
                  <a:gd name="T97" fmla="*/ 57 h 93"/>
                  <a:gd name="T98" fmla="*/ 33 w 87"/>
                  <a:gd name="T99" fmla="*/ 60 h 93"/>
                  <a:gd name="T100" fmla="*/ 36 w 87"/>
                  <a:gd name="T101" fmla="*/ 62 h 93"/>
                  <a:gd name="T102" fmla="*/ 38 w 87"/>
                  <a:gd name="T103" fmla="*/ 64 h 93"/>
                  <a:gd name="T104" fmla="*/ 41 w 87"/>
                  <a:gd name="T105" fmla="*/ 66 h 93"/>
                  <a:gd name="T106" fmla="*/ 45 w 87"/>
                  <a:gd name="T107" fmla="*/ 68 h 93"/>
                  <a:gd name="T108" fmla="*/ 48 w 87"/>
                  <a:gd name="T109" fmla="*/ 70 h 93"/>
                  <a:gd name="T110" fmla="*/ 51 w 87"/>
                  <a:gd name="T111" fmla="*/ 72 h 93"/>
                  <a:gd name="T112" fmla="*/ 55 w 87"/>
                  <a:gd name="T113" fmla="*/ 74 h 93"/>
                  <a:gd name="T114" fmla="*/ 58 w 87"/>
                  <a:gd name="T115" fmla="*/ 75 h 93"/>
                  <a:gd name="T116" fmla="*/ 61 w 87"/>
                  <a:gd name="T117" fmla="*/ 76 h 93"/>
                  <a:gd name="T118" fmla="*/ 65 w 87"/>
                  <a:gd name="T119" fmla="*/ 77 h 93"/>
                  <a:gd name="T120" fmla="*/ 68 w 87"/>
                  <a:gd name="T121" fmla="*/ 7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93">
                    <a:moveTo>
                      <a:pt x="71" y="54"/>
                    </a:moveTo>
                    <a:lnTo>
                      <a:pt x="65" y="59"/>
                    </a:lnTo>
                    <a:lnTo>
                      <a:pt x="74" y="72"/>
                    </a:lnTo>
                    <a:lnTo>
                      <a:pt x="74" y="72"/>
                    </a:lnTo>
                    <a:lnTo>
                      <a:pt x="73" y="72"/>
                    </a:lnTo>
                    <a:lnTo>
                      <a:pt x="73" y="72"/>
                    </a:lnTo>
                    <a:lnTo>
                      <a:pt x="72" y="72"/>
                    </a:lnTo>
                    <a:lnTo>
                      <a:pt x="72" y="71"/>
                    </a:lnTo>
                    <a:lnTo>
                      <a:pt x="71" y="71"/>
                    </a:lnTo>
                    <a:lnTo>
                      <a:pt x="71" y="71"/>
                    </a:lnTo>
                    <a:lnTo>
                      <a:pt x="70" y="71"/>
                    </a:lnTo>
                    <a:lnTo>
                      <a:pt x="70" y="71"/>
                    </a:lnTo>
                    <a:lnTo>
                      <a:pt x="69" y="71"/>
                    </a:lnTo>
                    <a:lnTo>
                      <a:pt x="69" y="71"/>
                    </a:lnTo>
                    <a:lnTo>
                      <a:pt x="68" y="70"/>
                    </a:lnTo>
                    <a:lnTo>
                      <a:pt x="68" y="70"/>
                    </a:lnTo>
                    <a:lnTo>
                      <a:pt x="68" y="70"/>
                    </a:lnTo>
                    <a:lnTo>
                      <a:pt x="67" y="70"/>
                    </a:lnTo>
                    <a:lnTo>
                      <a:pt x="67" y="70"/>
                    </a:lnTo>
                    <a:lnTo>
                      <a:pt x="66" y="70"/>
                    </a:lnTo>
                    <a:lnTo>
                      <a:pt x="66" y="69"/>
                    </a:lnTo>
                    <a:lnTo>
                      <a:pt x="65" y="69"/>
                    </a:lnTo>
                    <a:lnTo>
                      <a:pt x="65" y="69"/>
                    </a:lnTo>
                    <a:lnTo>
                      <a:pt x="64" y="69"/>
                    </a:lnTo>
                    <a:lnTo>
                      <a:pt x="64" y="69"/>
                    </a:lnTo>
                    <a:lnTo>
                      <a:pt x="63" y="68"/>
                    </a:lnTo>
                    <a:lnTo>
                      <a:pt x="63" y="68"/>
                    </a:lnTo>
                    <a:lnTo>
                      <a:pt x="62" y="68"/>
                    </a:lnTo>
                    <a:lnTo>
                      <a:pt x="62" y="68"/>
                    </a:lnTo>
                    <a:lnTo>
                      <a:pt x="61" y="68"/>
                    </a:lnTo>
                    <a:lnTo>
                      <a:pt x="61" y="68"/>
                    </a:lnTo>
                    <a:lnTo>
                      <a:pt x="60" y="67"/>
                    </a:lnTo>
                    <a:lnTo>
                      <a:pt x="60" y="67"/>
                    </a:lnTo>
                    <a:lnTo>
                      <a:pt x="59" y="67"/>
                    </a:lnTo>
                    <a:lnTo>
                      <a:pt x="59" y="67"/>
                    </a:lnTo>
                    <a:lnTo>
                      <a:pt x="58" y="66"/>
                    </a:lnTo>
                    <a:lnTo>
                      <a:pt x="58" y="66"/>
                    </a:lnTo>
                    <a:lnTo>
                      <a:pt x="58" y="66"/>
                    </a:lnTo>
                    <a:lnTo>
                      <a:pt x="58" y="66"/>
                    </a:lnTo>
                    <a:lnTo>
                      <a:pt x="57" y="66"/>
                    </a:lnTo>
                    <a:lnTo>
                      <a:pt x="57" y="65"/>
                    </a:lnTo>
                    <a:lnTo>
                      <a:pt x="56" y="65"/>
                    </a:lnTo>
                    <a:lnTo>
                      <a:pt x="56" y="65"/>
                    </a:lnTo>
                    <a:lnTo>
                      <a:pt x="55" y="65"/>
                    </a:lnTo>
                    <a:lnTo>
                      <a:pt x="55" y="64"/>
                    </a:lnTo>
                    <a:lnTo>
                      <a:pt x="54" y="64"/>
                    </a:lnTo>
                    <a:lnTo>
                      <a:pt x="54" y="64"/>
                    </a:lnTo>
                    <a:lnTo>
                      <a:pt x="54" y="64"/>
                    </a:lnTo>
                    <a:lnTo>
                      <a:pt x="53" y="64"/>
                    </a:lnTo>
                    <a:lnTo>
                      <a:pt x="53" y="64"/>
                    </a:lnTo>
                    <a:lnTo>
                      <a:pt x="52" y="64"/>
                    </a:lnTo>
                    <a:lnTo>
                      <a:pt x="52" y="64"/>
                    </a:lnTo>
                    <a:lnTo>
                      <a:pt x="51" y="63"/>
                    </a:lnTo>
                    <a:lnTo>
                      <a:pt x="51" y="63"/>
                    </a:lnTo>
                    <a:lnTo>
                      <a:pt x="50" y="63"/>
                    </a:lnTo>
                    <a:lnTo>
                      <a:pt x="50" y="63"/>
                    </a:lnTo>
                    <a:lnTo>
                      <a:pt x="49" y="62"/>
                    </a:lnTo>
                    <a:lnTo>
                      <a:pt x="49" y="62"/>
                    </a:lnTo>
                    <a:lnTo>
                      <a:pt x="48" y="62"/>
                    </a:lnTo>
                    <a:lnTo>
                      <a:pt x="48" y="62"/>
                    </a:lnTo>
                    <a:lnTo>
                      <a:pt x="48" y="61"/>
                    </a:lnTo>
                    <a:lnTo>
                      <a:pt x="48" y="61"/>
                    </a:lnTo>
                    <a:lnTo>
                      <a:pt x="48" y="61"/>
                    </a:lnTo>
                    <a:lnTo>
                      <a:pt x="47" y="60"/>
                    </a:lnTo>
                    <a:lnTo>
                      <a:pt x="47" y="60"/>
                    </a:lnTo>
                    <a:lnTo>
                      <a:pt x="46" y="60"/>
                    </a:lnTo>
                    <a:lnTo>
                      <a:pt x="46" y="59"/>
                    </a:lnTo>
                    <a:lnTo>
                      <a:pt x="45" y="59"/>
                    </a:lnTo>
                    <a:lnTo>
                      <a:pt x="45" y="59"/>
                    </a:lnTo>
                    <a:lnTo>
                      <a:pt x="44" y="59"/>
                    </a:lnTo>
                    <a:lnTo>
                      <a:pt x="44" y="58"/>
                    </a:lnTo>
                    <a:lnTo>
                      <a:pt x="44" y="58"/>
                    </a:lnTo>
                    <a:lnTo>
                      <a:pt x="43" y="58"/>
                    </a:lnTo>
                    <a:lnTo>
                      <a:pt x="43" y="57"/>
                    </a:lnTo>
                    <a:lnTo>
                      <a:pt x="42" y="57"/>
                    </a:lnTo>
                    <a:lnTo>
                      <a:pt x="42" y="57"/>
                    </a:lnTo>
                    <a:lnTo>
                      <a:pt x="41" y="56"/>
                    </a:lnTo>
                    <a:lnTo>
                      <a:pt x="41" y="56"/>
                    </a:lnTo>
                    <a:lnTo>
                      <a:pt x="41" y="56"/>
                    </a:lnTo>
                    <a:lnTo>
                      <a:pt x="40" y="55"/>
                    </a:lnTo>
                    <a:lnTo>
                      <a:pt x="40" y="55"/>
                    </a:lnTo>
                    <a:lnTo>
                      <a:pt x="39" y="55"/>
                    </a:lnTo>
                    <a:lnTo>
                      <a:pt x="39" y="54"/>
                    </a:lnTo>
                    <a:lnTo>
                      <a:pt x="39" y="54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37" y="53"/>
                    </a:lnTo>
                    <a:lnTo>
                      <a:pt x="37" y="53"/>
                    </a:lnTo>
                    <a:lnTo>
                      <a:pt x="37" y="53"/>
                    </a:lnTo>
                    <a:lnTo>
                      <a:pt x="36" y="52"/>
                    </a:lnTo>
                    <a:lnTo>
                      <a:pt x="36" y="52"/>
                    </a:lnTo>
                    <a:lnTo>
                      <a:pt x="36" y="52"/>
                    </a:lnTo>
                    <a:lnTo>
                      <a:pt x="35" y="51"/>
                    </a:lnTo>
                    <a:lnTo>
                      <a:pt x="35" y="51"/>
                    </a:lnTo>
                    <a:lnTo>
                      <a:pt x="34" y="51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3" y="50"/>
                    </a:lnTo>
                    <a:lnTo>
                      <a:pt x="33" y="49"/>
                    </a:lnTo>
                    <a:lnTo>
                      <a:pt x="32" y="49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31" y="48"/>
                    </a:lnTo>
                    <a:lnTo>
                      <a:pt x="31" y="47"/>
                    </a:lnTo>
                    <a:lnTo>
                      <a:pt x="31" y="47"/>
                    </a:lnTo>
                    <a:lnTo>
                      <a:pt x="30" y="46"/>
                    </a:lnTo>
                    <a:lnTo>
                      <a:pt x="30" y="46"/>
                    </a:lnTo>
                    <a:lnTo>
                      <a:pt x="30" y="46"/>
                    </a:lnTo>
                    <a:lnTo>
                      <a:pt x="29" y="45"/>
                    </a:lnTo>
                    <a:lnTo>
                      <a:pt x="29" y="45"/>
                    </a:lnTo>
                    <a:lnTo>
                      <a:pt x="28" y="45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27" y="43"/>
                    </a:lnTo>
                    <a:lnTo>
                      <a:pt x="27" y="43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6" y="42"/>
                    </a:lnTo>
                    <a:lnTo>
                      <a:pt x="26" y="41"/>
                    </a:lnTo>
                    <a:lnTo>
                      <a:pt x="25" y="41"/>
                    </a:lnTo>
                    <a:lnTo>
                      <a:pt x="25" y="40"/>
                    </a:lnTo>
                    <a:lnTo>
                      <a:pt x="25" y="40"/>
                    </a:lnTo>
                    <a:lnTo>
                      <a:pt x="24" y="39"/>
                    </a:lnTo>
                    <a:lnTo>
                      <a:pt x="24" y="39"/>
                    </a:lnTo>
                    <a:lnTo>
                      <a:pt x="24" y="39"/>
                    </a:lnTo>
                    <a:lnTo>
                      <a:pt x="24" y="38"/>
                    </a:lnTo>
                    <a:lnTo>
                      <a:pt x="23" y="38"/>
                    </a:lnTo>
                    <a:lnTo>
                      <a:pt x="23" y="37"/>
                    </a:lnTo>
                    <a:lnTo>
                      <a:pt x="23" y="37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20" y="33"/>
                    </a:lnTo>
                    <a:lnTo>
                      <a:pt x="19" y="33"/>
                    </a:lnTo>
                    <a:lnTo>
                      <a:pt x="19" y="33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7" y="26"/>
                    </a:lnTo>
                    <a:lnTo>
                      <a:pt x="16" y="26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6" y="24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0"/>
                    </a:lnTo>
                    <a:lnTo>
                      <a:pt x="13" y="20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7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3"/>
                    </a:lnTo>
                    <a:lnTo>
                      <a:pt x="6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5"/>
                    </a:lnTo>
                    <a:lnTo>
                      <a:pt x="8" y="25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9" y="30"/>
                    </a:lnTo>
                    <a:lnTo>
                      <a:pt x="9" y="30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3"/>
                    </a:lnTo>
                    <a:lnTo>
                      <a:pt x="11" y="33"/>
                    </a:lnTo>
                    <a:lnTo>
                      <a:pt x="11" y="34"/>
                    </a:lnTo>
                    <a:lnTo>
                      <a:pt x="11" y="34"/>
                    </a:lnTo>
                    <a:lnTo>
                      <a:pt x="11" y="34"/>
                    </a:lnTo>
                    <a:lnTo>
                      <a:pt x="12" y="34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4" y="39"/>
                    </a:lnTo>
                    <a:lnTo>
                      <a:pt x="15" y="39"/>
                    </a:lnTo>
                    <a:lnTo>
                      <a:pt x="15" y="40"/>
                    </a:lnTo>
                    <a:lnTo>
                      <a:pt x="15" y="40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6" y="42"/>
                    </a:lnTo>
                    <a:lnTo>
                      <a:pt x="17" y="42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18" y="45"/>
                    </a:lnTo>
                    <a:lnTo>
                      <a:pt x="19" y="45"/>
                    </a:lnTo>
                    <a:lnTo>
                      <a:pt x="19" y="46"/>
                    </a:lnTo>
                    <a:lnTo>
                      <a:pt x="19" y="46"/>
                    </a:lnTo>
                    <a:lnTo>
                      <a:pt x="20" y="47"/>
                    </a:lnTo>
                    <a:lnTo>
                      <a:pt x="20" y="47"/>
                    </a:lnTo>
                    <a:lnTo>
                      <a:pt x="21" y="48"/>
                    </a:lnTo>
                    <a:lnTo>
                      <a:pt x="21" y="48"/>
                    </a:lnTo>
                    <a:lnTo>
                      <a:pt x="21" y="48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2" y="50"/>
                    </a:lnTo>
                    <a:lnTo>
                      <a:pt x="23" y="50"/>
                    </a:lnTo>
                    <a:lnTo>
                      <a:pt x="23" y="51"/>
                    </a:lnTo>
                    <a:lnTo>
                      <a:pt x="24" y="51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25" y="52"/>
                    </a:lnTo>
                    <a:lnTo>
                      <a:pt x="25" y="53"/>
                    </a:lnTo>
                    <a:lnTo>
                      <a:pt x="26" y="53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8" y="54"/>
                    </a:lnTo>
                    <a:lnTo>
                      <a:pt x="28" y="55"/>
                    </a:lnTo>
                    <a:lnTo>
                      <a:pt x="28" y="55"/>
                    </a:lnTo>
                    <a:lnTo>
                      <a:pt x="28" y="55"/>
                    </a:lnTo>
                    <a:lnTo>
                      <a:pt x="28" y="56"/>
                    </a:lnTo>
                    <a:lnTo>
                      <a:pt x="29" y="56"/>
                    </a:lnTo>
                    <a:lnTo>
                      <a:pt x="29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8"/>
                    </a:lnTo>
                    <a:lnTo>
                      <a:pt x="31" y="58"/>
                    </a:lnTo>
                    <a:lnTo>
                      <a:pt x="31" y="59"/>
                    </a:lnTo>
                    <a:lnTo>
                      <a:pt x="32" y="59"/>
                    </a:lnTo>
                    <a:lnTo>
                      <a:pt x="32" y="59"/>
                    </a:lnTo>
                    <a:lnTo>
                      <a:pt x="33" y="60"/>
                    </a:lnTo>
                    <a:lnTo>
                      <a:pt x="33" y="60"/>
                    </a:lnTo>
                    <a:lnTo>
                      <a:pt x="33" y="60"/>
                    </a:lnTo>
                    <a:lnTo>
                      <a:pt x="34" y="61"/>
                    </a:lnTo>
                    <a:lnTo>
                      <a:pt x="34" y="61"/>
                    </a:lnTo>
                    <a:lnTo>
                      <a:pt x="35" y="62"/>
                    </a:lnTo>
                    <a:lnTo>
                      <a:pt x="35" y="62"/>
                    </a:lnTo>
                    <a:lnTo>
                      <a:pt x="36" y="62"/>
                    </a:lnTo>
                    <a:lnTo>
                      <a:pt x="36" y="63"/>
                    </a:lnTo>
                    <a:lnTo>
                      <a:pt x="37" y="63"/>
                    </a:lnTo>
                    <a:lnTo>
                      <a:pt x="37" y="63"/>
                    </a:lnTo>
                    <a:lnTo>
                      <a:pt x="38" y="64"/>
                    </a:lnTo>
                    <a:lnTo>
                      <a:pt x="38" y="64"/>
                    </a:lnTo>
                    <a:lnTo>
                      <a:pt x="38" y="64"/>
                    </a:lnTo>
                    <a:lnTo>
                      <a:pt x="38" y="64"/>
                    </a:lnTo>
                    <a:lnTo>
                      <a:pt x="38" y="64"/>
                    </a:lnTo>
                    <a:lnTo>
                      <a:pt x="39" y="64"/>
                    </a:lnTo>
                    <a:lnTo>
                      <a:pt x="39" y="65"/>
                    </a:lnTo>
                    <a:lnTo>
                      <a:pt x="40" y="65"/>
                    </a:lnTo>
                    <a:lnTo>
                      <a:pt x="40" y="65"/>
                    </a:lnTo>
                    <a:lnTo>
                      <a:pt x="41" y="66"/>
                    </a:lnTo>
                    <a:lnTo>
                      <a:pt x="41" y="66"/>
                    </a:lnTo>
                    <a:lnTo>
                      <a:pt x="42" y="66"/>
                    </a:lnTo>
                    <a:lnTo>
                      <a:pt x="42" y="67"/>
                    </a:lnTo>
                    <a:lnTo>
                      <a:pt x="43" y="67"/>
                    </a:lnTo>
                    <a:lnTo>
                      <a:pt x="43" y="67"/>
                    </a:lnTo>
                    <a:lnTo>
                      <a:pt x="44" y="68"/>
                    </a:lnTo>
                    <a:lnTo>
                      <a:pt x="44" y="68"/>
                    </a:lnTo>
                    <a:lnTo>
                      <a:pt x="45" y="68"/>
                    </a:lnTo>
                    <a:lnTo>
                      <a:pt x="45" y="68"/>
                    </a:lnTo>
                    <a:lnTo>
                      <a:pt x="46" y="69"/>
                    </a:lnTo>
                    <a:lnTo>
                      <a:pt x="46" y="69"/>
                    </a:lnTo>
                    <a:lnTo>
                      <a:pt x="47" y="69"/>
                    </a:lnTo>
                    <a:lnTo>
                      <a:pt x="47" y="70"/>
                    </a:lnTo>
                    <a:lnTo>
                      <a:pt x="48" y="70"/>
                    </a:lnTo>
                    <a:lnTo>
                      <a:pt x="48" y="70"/>
                    </a:lnTo>
                    <a:lnTo>
                      <a:pt x="48" y="70"/>
                    </a:lnTo>
                    <a:lnTo>
                      <a:pt x="48" y="71"/>
                    </a:lnTo>
                    <a:lnTo>
                      <a:pt x="49" y="71"/>
                    </a:lnTo>
                    <a:lnTo>
                      <a:pt x="49" y="71"/>
                    </a:lnTo>
                    <a:lnTo>
                      <a:pt x="50" y="72"/>
                    </a:lnTo>
                    <a:lnTo>
                      <a:pt x="50" y="72"/>
                    </a:lnTo>
                    <a:lnTo>
                      <a:pt x="51" y="72"/>
                    </a:lnTo>
                    <a:lnTo>
                      <a:pt x="51" y="72"/>
                    </a:lnTo>
                    <a:lnTo>
                      <a:pt x="52" y="73"/>
                    </a:lnTo>
                    <a:lnTo>
                      <a:pt x="53" y="73"/>
                    </a:lnTo>
                    <a:lnTo>
                      <a:pt x="53" y="73"/>
                    </a:lnTo>
                    <a:lnTo>
                      <a:pt x="54" y="73"/>
                    </a:lnTo>
                    <a:lnTo>
                      <a:pt x="54" y="74"/>
                    </a:lnTo>
                    <a:lnTo>
                      <a:pt x="55" y="74"/>
                    </a:lnTo>
                    <a:lnTo>
                      <a:pt x="55" y="74"/>
                    </a:lnTo>
                    <a:lnTo>
                      <a:pt x="56" y="74"/>
                    </a:lnTo>
                    <a:lnTo>
                      <a:pt x="56" y="75"/>
                    </a:lnTo>
                    <a:lnTo>
                      <a:pt x="57" y="75"/>
                    </a:lnTo>
                    <a:lnTo>
                      <a:pt x="57" y="75"/>
                    </a:lnTo>
                    <a:lnTo>
                      <a:pt x="58" y="75"/>
                    </a:lnTo>
                    <a:lnTo>
                      <a:pt x="58" y="75"/>
                    </a:lnTo>
                    <a:lnTo>
                      <a:pt x="58" y="75"/>
                    </a:lnTo>
                    <a:lnTo>
                      <a:pt x="59" y="75"/>
                    </a:lnTo>
                    <a:lnTo>
                      <a:pt x="59" y="75"/>
                    </a:lnTo>
                    <a:lnTo>
                      <a:pt x="60" y="75"/>
                    </a:lnTo>
                    <a:lnTo>
                      <a:pt x="60" y="76"/>
                    </a:lnTo>
                    <a:lnTo>
                      <a:pt x="61" y="76"/>
                    </a:lnTo>
                    <a:lnTo>
                      <a:pt x="61" y="76"/>
                    </a:lnTo>
                    <a:lnTo>
                      <a:pt x="62" y="76"/>
                    </a:lnTo>
                    <a:lnTo>
                      <a:pt x="62" y="76"/>
                    </a:lnTo>
                    <a:lnTo>
                      <a:pt x="63" y="77"/>
                    </a:lnTo>
                    <a:lnTo>
                      <a:pt x="64" y="77"/>
                    </a:lnTo>
                    <a:lnTo>
                      <a:pt x="64" y="77"/>
                    </a:lnTo>
                    <a:lnTo>
                      <a:pt x="65" y="77"/>
                    </a:lnTo>
                    <a:lnTo>
                      <a:pt x="65" y="77"/>
                    </a:lnTo>
                    <a:lnTo>
                      <a:pt x="66" y="78"/>
                    </a:lnTo>
                    <a:lnTo>
                      <a:pt x="66" y="78"/>
                    </a:lnTo>
                    <a:lnTo>
                      <a:pt x="67" y="78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68" y="79"/>
                    </a:lnTo>
                    <a:lnTo>
                      <a:pt x="69" y="79"/>
                    </a:lnTo>
                    <a:lnTo>
                      <a:pt x="69" y="79"/>
                    </a:lnTo>
                    <a:lnTo>
                      <a:pt x="59" y="85"/>
                    </a:lnTo>
                    <a:lnTo>
                      <a:pt x="64" y="93"/>
                    </a:lnTo>
                    <a:lnTo>
                      <a:pt x="87" y="76"/>
                    </a:lnTo>
                    <a:lnTo>
                      <a:pt x="71" y="54"/>
                    </a:lnTo>
                    <a:close/>
                  </a:path>
                </a:pathLst>
              </a:custGeom>
              <a:solidFill>
                <a:srgbClr val="5B93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8" name="Freeform 62">
                <a:extLst>
                  <a:ext uri="{FF2B5EF4-FFF2-40B4-BE49-F238E27FC236}">
                    <a16:creationId xmlns:a16="http://schemas.microsoft.com/office/drawing/2014/main" id="{86EBF606-A358-4501-8E14-136C1C136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538" y="3624263"/>
                <a:ext cx="136525" cy="147637"/>
              </a:xfrm>
              <a:custGeom>
                <a:avLst/>
                <a:gdLst>
                  <a:gd name="T0" fmla="*/ 86 w 86"/>
                  <a:gd name="T1" fmla="*/ 89 h 93"/>
                  <a:gd name="T2" fmla="*/ 85 w 86"/>
                  <a:gd name="T3" fmla="*/ 85 h 93"/>
                  <a:gd name="T4" fmla="*/ 84 w 86"/>
                  <a:gd name="T5" fmla="*/ 81 h 93"/>
                  <a:gd name="T6" fmla="*/ 83 w 86"/>
                  <a:gd name="T7" fmla="*/ 78 h 93"/>
                  <a:gd name="T8" fmla="*/ 82 w 86"/>
                  <a:gd name="T9" fmla="*/ 74 h 93"/>
                  <a:gd name="T10" fmla="*/ 80 w 86"/>
                  <a:gd name="T11" fmla="*/ 71 h 93"/>
                  <a:gd name="T12" fmla="*/ 79 w 86"/>
                  <a:gd name="T13" fmla="*/ 68 h 93"/>
                  <a:gd name="T14" fmla="*/ 78 w 86"/>
                  <a:gd name="T15" fmla="*/ 64 h 93"/>
                  <a:gd name="T16" fmla="*/ 76 w 86"/>
                  <a:gd name="T17" fmla="*/ 61 h 93"/>
                  <a:gd name="T18" fmla="*/ 74 w 86"/>
                  <a:gd name="T19" fmla="*/ 58 h 93"/>
                  <a:gd name="T20" fmla="*/ 72 w 86"/>
                  <a:gd name="T21" fmla="*/ 55 h 93"/>
                  <a:gd name="T22" fmla="*/ 70 w 86"/>
                  <a:gd name="T23" fmla="*/ 51 h 93"/>
                  <a:gd name="T24" fmla="*/ 68 w 86"/>
                  <a:gd name="T25" fmla="*/ 48 h 93"/>
                  <a:gd name="T26" fmla="*/ 66 w 86"/>
                  <a:gd name="T27" fmla="*/ 46 h 93"/>
                  <a:gd name="T28" fmla="*/ 63 w 86"/>
                  <a:gd name="T29" fmla="*/ 43 h 93"/>
                  <a:gd name="T30" fmla="*/ 61 w 86"/>
                  <a:gd name="T31" fmla="*/ 40 h 93"/>
                  <a:gd name="T32" fmla="*/ 59 w 86"/>
                  <a:gd name="T33" fmla="*/ 38 h 93"/>
                  <a:gd name="T34" fmla="*/ 56 w 86"/>
                  <a:gd name="T35" fmla="*/ 35 h 93"/>
                  <a:gd name="T36" fmla="*/ 53 w 86"/>
                  <a:gd name="T37" fmla="*/ 33 h 93"/>
                  <a:gd name="T38" fmla="*/ 50 w 86"/>
                  <a:gd name="T39" fmla="*/ 30 h 93"/>
                  <a:gd name="T40" fmla="*/ 47 w 86"/>
                  <a:gd name="T41" fmla="*/ 28 h 93"/>
                  <a:gd name="T42" fmla="*/ 44 w 86"/>
                  <a:gd name="T43" fmla="*/ 26 h 93"/>
                  <a:gd name="T44" fmla="*/ 40 w 86"/>
                  <a:gd name="T45" fmla="*/ 24 h 93"/>
                  <a:gd name="T46" fmla="*/ 38 w 86"/>
                  <a:gd name="T47" fmla="*/ 22 h 93"/>
                  <a:gd name="T48" fmla="*/ 34 w 86"/>
                  <a:gd name="T49" fmla="*/ 20 h 93"/>
                  <a:gd name="T50" fmla="*/ 30 w 86"/>
                  <a:gd name="T51" fmla="*/ 19 h 93"/>
                  <a:gd name="T52" fmla="*/ 28 w 86"/>
                  <a:gd name="T53" fmla="*/ 18 h 93"/>
                  <a:gd name="T54" fmla="*/ 24 w 86"/>
                  <a:gd name="T55" fmla="*/ 17 h 93"/>
                  <a:gd name="T56" fmla="*/ 20 w 86"/>
                  <a:gd name="T57" fmla="*/ 15 h 93"/>
                  <a:gd name="T58" fmla="*/ 17 w 86"/>
                  <a:gd name="T59" fmla="*/ 14 h 93"/>
                  <a:gd name="T60" fmla="*/ 12 w 86"/>
                  <a:gd name="T61" fmla="*/ 21 h 93"/>
                  <a:gd name="T62" fmla="*/ 16 w 86"/>
                  <a:gd name="T63" fmla="*/ 22 h 93"/>
                  <a:gd name="T64" fmla="*/ 20 w 86"/>
                  <a:gd name="T65" fmla="*/ 23 h 93"/>
                  <a:gd name="T66" fmla="*/ 22 w 86"/>
                  <a:gd name="T67" fmla="*/ 24 h 93"/>
                  <a:gd name="T68" fmla="*/ 26 w 86"/>
                  <a:gd name="T69" fmla="*/ 26 h 93"/>
                  <a:gd name="T70" fmla="*/ 29 w 86"/>
                  <a:gd name="T71" fmla="*/ 27 h 93"/>
                  <a:gd name="T72" fmla="*/ 32 w 86"/>
                  <a:gd name="T73" fmla="*/ 28 h 93"/>
                  <a:gd name="T74" fmla="*/ 35 w 86"/>
                  <a:gd name="T75" fmla="*/ 30 h 93"/>
                  <a:gd name="T76" fmla="*/ 38 w 86"/>
                  <a:gd name="T77" fmla="*/ 32 h 93"/>
                  <a:gd name="T78" fmla="*/ 40 w 86"/>
                  <a:gd name="T79" fmla="*/ 34 h 93"/>
                  <a:gd name="T80" fmla="*/ 43 w 86"/>
                  <a:gd name="T81" fmla="*/ 36 h 93"/>
                  <a:gd name="T82" fmla="*/ 46 w 86"/>
                  <a:gd name="T83" fmla="*/ 38 h 93"/>
                  <a:gd name="T84" fmla="*/ 49 w 86"/>
                  <a:gd name="T85" fmla="*/ 39 h 93"/>
                  <a:gd name="T86" fmla="*/ 51 w 86"/>
                  <a:gd name="T87" fmla="*/ 42 h 93"/>
                  <a:gd name="T88" fmla="*/ 54 w 86"/>
                  <a:gd name="T89" fmla="*/ 44 h 93"/>
                  <a:gd name="T90" fmla="*/ 56 w 86"/>
                  <a:gd name="T91" fmla="*/ 47 h 93"/>
                  <a:gd name="T92" fmla="*/ 59 w 86"/>
                  <a:gd name="T93" fmla="*/ 49 h 93"/>
                  <a:gd name="T94" fmla="*/ 60 w 86"/>
                  <a:gd name="T95" fmla="*/ 52 h 93"/>
                  <a:gd name="T96" fmla="*/ 62 w 86"/>
                  <a:gd name="T97" fmla="*/ 54 h 93"/>
                  <a:gd name="T98" fmla="*/ 64 w 86"/>
                  <a:gd name="T99" fmla="*/ 57 h 93"/>
                  <a:gd name="T100" fmla="*/ 66 w 86"/>
                  <a:gd name="T101" fmla="*/ 60 h 93"/>
                  <a:gd name="T102" fmla="*/ 68 w 86"/>
                  <a:gd name="T103" fmla="*/ 63 h 93"/>
                  <a:gd name="T104" fmla="*/ 69 w 86"/>
                  <a:gd name="T105" fmla="*/ 66 h 93"/>
                  <a:gd name="T106" fmla="*/ 71 w 86"/>
                  <a:gd name="T107" fmla="*/ 68 h 93"/>
                  <a:gd name="T108" fmla="*/ 72 w 86"/>
                  <a:gd name="T109" fmla="*/ 72 h 93"/>
                  <a:gd name="T110" fmla="*/ 74 w 86"/>
                  <a:gd name="T111" fmla="*/ 75 h 93"/>
                  <a:gd name="T112" fmla="*/ 75 w 86"/>
                  <a:gd name="T113" fmla="*/ 79 h 93"/>
                  <a:gd name="T114" fmla="*/ 76 w 86"/>
                  <a:gd name="T115" fmla="*/ 81 h 93"/>
                  <a:gd name="T116" fmla="*/ 77 w 86"/>
                  <a:gd name="T117" fmla="*/ 85 h 93"/>
                  <a:gd name="T118" fmla="*/ 78 w 86"/>
                  <a:gd name="T119" fmla="*/ 89 h 93"/>
                  <a:gd name="T120" fmla="*/ 78 w 86"/>
                  <a:gd name="T121" fmla="*/ 9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6" h="93">
                    <a:moveTo>
                      <a:pt x="86" y="92"/>
                    </a:moveTo>
                    <a:lnTo>
                      <a:pt x="86" y="91"/>
                    </a:lnTo>
                    <a:lnTo>
                      <a:pt x="86" y="91"/>
                    </a:lnTo>
                    <a:lnTo>
                      <a:pt x="86" y="90"/>
                    </a:lnTo>
                    <a:lnTo>
                      <a:pt x="86" y="89"/>
                    </a:lnTo>
                    <a:lnTo>
                      <a:pt x="86" y="89"/>
                    </a:lnTo>
                    <a:lnTo>
                      <a:pt x="86" y="89"/>
                    </a:lnTo>
                    <a:lnTo>
                      <a:pt x="86" y="89"/>
                    </a:lnTo>
                    <a:lnTo>
                      <a:pt x="85" y="88"/>
                    </a:lnTo>
                    <a:lnTo>
                      <a:pt x="85" y="88"/>
                    </a:lnTo>
                    <a:lnTo>
                      <a:pt x="85" y="87"/>
                    </a:lnTo>
                    <a:lnTo>
                      <a:pt x="85" y="86"/>
                    </a:lnTo>
                    <a:lnTo>
                      <a:pt x="85" y="86"/>
                    </a:lnTo>
                    <a:lnTo>
                      <a:pt x="85" y="85"/>
                    </a:lnTo>
                    <a:lnTo>
                      <a:pt x="85" y="85"/>
                    </a:lnTo>
                    <a:lnTo>
                      <a:pt x="85" y="84"/>
                    </a:lnTo>
                    <a:lnTo>
                      <a:pt x="84" y="84"/>
                    </a:lnTo>
                    <a:lnTo>
                      <a:pt x="84" y="83"/>
                    </a:lnTo>
                    <a:lnTo>
                      <a:pt x="84" y="82"/>
                    </a:lnTo>
                    <a:lnTo>
                      <a:pt x="84" y="82"/>
                    </a:lnTo>
                    <a:lnTo>
                      <a:pt x="84" y="81"/>
                    </a:lnTo>
                    <a:lnTo>
                      <a:pt x="84" y="81"/>
                    </a:lnTo>
                    <a:lnTo>
                      <a:pt x="84" y="80"/>
                    </a:lnTo>
                    <a:lnTo>
                      <a:pt x="83" y="80"/>
                    </a:lnTo>
                    <a:lnTo>
                      <a:pt x="83" y="79"/>
                    </a:lnTo>
                    <a:lnTo>
                      <a:pt x="83" y="79"/>
                    </a:lnTo>
                    <a:lnTo>
                      <a:pt x="83" y="79"/>
                    </a:lnTo>
                    <a:lnTo>
                      <a:pt x="83" y="78"/>
                    </a:lnTo>
                    <a:lnTo>
                      <a:pt x="83" y="78"/>
                    </a:lnTo>
                    <a:lnTo>
                      <a:pt x="82" y="77"/>
                    </a:lnTo>
                    <a:lnTo>
                      <a:pt x="82" y="77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2" y="75"/>
                    </a:lnTo>
                    <a:lnTo>
                      <a:pt x="82" y="74"/>
                    </a:lnTo>
                    <a:lnTo>
                      <a:pt x="81" y="74"/>
                    </a:lnTo>
                    <a:lnTo>
                      <a:pt x="81" y="73"/>
                    </a:lnTo>
                    <a:lnTo>
                      <a:pt x="81" y="73"/>
                    </a:lnTo>
                    <a:lnTo>
                      <a:pt x="81" y="72"/>
                    </a:lnTo>
                    <a:lnTo>
                      <a:pt x="81" y="72"/>
                    </a:lnTo>
                    <a:lnTo>
                      <a:pt x="80" y="71"/>
                    </a:lnTo>
                    <a:lnTo>
                      <a:pt x="80" y="71"/>
                    </a:lnTo>
                    <a:lnTo>
                      <a:pt x="80" y="70"/>
                    </a:lnTo>
                    <a:lnTo>
                      <a:pt x="80" y="70"/>
                    </a:lnTo>
                    <a:lnTo>
                      <a:pt x="80" y="69"/>
                    </a:lnTo>
                    <a:lnTo>
                      <a:pt x="79" y="68"/>
                    </a:lnTo>
                    <a:lnTo>
                      <a:pt x="79" y="68"/>
                    </a:lnTo>
                    <a:lnTo>
                      <a:pt x="79" y="68"/>
                    </a:lnTo>
                    <a:lnTo>
                      <a:pt x="79" y="68"/>
                    </a:lnTo>
                    <a:lnTo>
                      <a:pt x="79" y="67"/>
                    </a:lnTo>
                    <a:lnTo>
                      <a:pt x="79" y="67"/>
                    </a:lnTo>
                    <a:lnTo>
                      <a:pt x="79" y="66"/>
                    </a:lnTo>
                    <a:lnTo>
                      <a:pt x="79" y="66"/>
                    </a:lnTo>
                    <a:lnTo>
                      <a:pt x="78" y="65"/>
                    </a:lnTo>
                    <a:lnTo>
                      <a:pt x="78" y="65"/>
                    </a:lnTo>
                    <a:lnTo>
                      <a:pt x="78" y="64"/>
                    </a:lnTo>
                    <a:lnTo>
                      <a:pt x="78" y="64"/>
                    </a:lnTo>
                    <a:lnTo>
                      <a:pt x="77" y="63"/>
                    </a:lnTo>
                    <a:lnTo>
                      <a:pt x="77" y="63"/>
                    </a:lnTo>
                    <a:lnTo>
                      <a:pt x="77" y="62"/>
                    </a:lnTo>
                    <a:lnTo>
                      <a:pt x="77" y="62"/>
                    </a:lnTo>
                    <a:lnTo>
                      <a:pt x="76" y="61"/>
                    </a:lnTo>
                    <a:lnTo>
                      <a:pt x="76" y="61"/>
                    </a:lnTo>
                    <a:lnTo>
                      <a:pt x="76" y="60"/>
                    </a:lnTo>
                    <a:lnTo>
                      <a:pt x="76" y="60"/>
                    </a:lnTo>
                    <a:lnTo>
                      <a:pt x="75" y="59"/>
                    </a:lnTo>
                    <a:lnTo>
                      <a:pt x="75" y="59"/>
                    </a:lnTo>
                    <a:lnTo>
                      <a:pt x="75" y="58"/>
                    </a:lnTo>
                    <a:lnTo>
                      <a:pt x="74" y="58"/>
                    </a:lnTo>
                    <a:lnTo>
                      <a:pt x="74" y="58"/>
                    </a:lnTo>
                    <a:lnTo>
                      <a:pt x="74" y="58"/>
                    </a:lnTo>
                    <a:lnTo>
                      <a:pt x="74" y="57"/>
                    </a:lnTo>
                    <a:lnTo>
                      <a:pt x="73" y="57"/>
                    </a:lnTo>
                    <a:lnTo>
                      <a:pt x="73" y="56"/>
                    </a:lnTo>
                    <a:lnTo>
                      <a:pt x="73" y="56"/>
                    </a:lnTo>
                    <a:lnTo>
                      <a:pt x="72" y="55"/>
                    </a:lnTo>
                    <a:lnTo>
                      <a:pt x="72" y="55"/>
                    </a:lnTo>
                    <a:lnTo>
                      <a:pt x="72" y="54"/>
                    </a:lnTo>
                    <a:lnTo>
                      <a:pt x="71" y="54"/>
                    </a:lnTo>
                    <a:lnTo>
                      <a:pt x="71" y="53"/>
                    </a:lnTo>
                    <a:lnTo>
                      <a:pt x="71" y="53"/>
                    </a:lnTo>
                    <a:lnTo>
                      <a:pt x="70" y="52"/>
                    </a:lnTo>
                    <a:lnTo>
                      <a:pt x="70" y="52"/>
                    </a:lnTo>
                    <a:lnTo>
                      <a:pt x="70" y="51"/>
                    </a:lnTo>
                    <a:lnTo>
                      <a:pt x="69" y="51"/>
                    </a:lnTo>
                    <a:lnTo>
                      <a:pt x="69" y="50"/>
                    </a:lnTo>
                    <a:lnTo>
                      <a:pt x="69" y="50"/>
                    </a:lnTo>
                    <a:lnTo>
                      <a:pt x="69" y="49"/>
                    </a:lnTo>
                    <a:lnTo>
                      <a:pt x="69" y="49"/>
                    </a:lnTo>
                    <a:lnTo>
                      <a:pt x="69" y="48"/>
                    </a:lnTo>
                    <a:lnTo>
                      <a:pt x="68" y="48"/>
                    </a:lnTo>
                    <a:lnTo>
                      <a:pt x="68" y="48"/>
                    </a:lnTo>
                    <a:lnTo>
                      <a:pt x="68" y="48"/>
                    </a:lnTo>
                    <a:lnTo>
                      <a:pt x="67" y="48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66" y="46"/>
                    </a:lnTo>
                    <a:lnTo>
                      <a:pt x="66" y="46"/>
                    </a:lnTo>
                    <a:lnTo>
                      <a:pt x="66" y="45"/>
                    </a:lnTo>
                    <a:lnTo>
                      <a:pt x="65" y="45"/>
                    </a:lnTo>
                    <a:lnTo>
                      <a:pt x="65" y="45"/>
                    </a:lnTo>
                    <a:lnTo>
                      <a:pt x="64" y="44"/>
                    </a:lnTo>
                    <a:lnTo>
                      <a:pt x="64" y="44"/>
                    </a:lnTo>
                    <a:lnTo>
                      <a:pt x="64" y="43"/>
                    </a:lnTo>
                    <a:lnTo>
                      <a:pt x="63" y="43"/>
                    </a:lnTo>
                    <a:lnTo>
                      <a:pt x="63" y="42"/>
                    </a:lnTo>
                    <a:lnTo>
                      <a:pt x="63" y="42"/>
                    </a:lnTo>
                    <a:lnTo>
                      <a:pt x="62" y="41"/>
                    </a:lnTo>
                    <a:lnTo>
                      <a:pt x="62" y="41"/>
                    </a:lnTo>
                    <a:lnTo>
                      <a:pt x="61" y="41"/>
                    </a:lnTo>
                    <a:lnTo>
                      <a:pt x="61" y="40"/>
                    </a:lnTo>
                    <a:lnTo>
                      <a:pt x="61" y="40"/>
                    </a:lnTo>
                    <a:lnTo>
                      <a:pt x="60" y="39"/>
                    </a:lnTo>
                    <a:lnTo>
                      <a:pt x="60" y="39"/>
                    </a:lnTo>
                    <a:lnTo>
                      <a:pt x="59" y="39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58" y="38"/>
                    </a:lnTo>
                    <a:lnTo>
                      <a:pt x="58" y="37"/>
                    </a:lnTo>
                    <a:lnTo>
                      <a:pt x="57" y="37"/>
                    </a:lnTo>
                    <a:lnTo>
                      <a:pt x="57" y="36"/>
                    </a:lnTo>
                    <a:lnTo>
                      <a:pt x="57" y="36"/>
                    </a:lnTo>
                    <a:lnTo>
                      <a:pt x="56" y="36"/>
                    </a:lnTo>
                    <a:lnTo>
                      <a:pt x="56" y="35"/>
                    </a:lnTo>
                    <a:lnTo>
                      <a:pt x="55" y="35"/>
                    </a:lnTo>
                    <a:lnTo>
                      <a:pt x="55" y="34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3"/>
                    </a:lnTo>
                    <a:lnTo>
                      <a:pt x="53" y="33"/>
                    </a:lnTo>
                    <a:lnTo>
                      <a:pt x="53" y="33"/>
                    </a:lnTo>
                    <a:lnTo>
                      <a:pt x="52" y="32"/>
                    </a:lnTo>
                    <a:lnTo>
                      <a:pt x="52" y="32"/>
                    </a:lnTo>
                    <a:lnTo>
                      <a:pt x="51" y="32"/>
                    </a:lnTo>
                    <a:lnTo>
                      <a:pt x="51" y="31"/>
                    </a:lnTo>
                    <a:lnTo>
                      <a:pt x="50" y="31"/>
                    </a:lnTo>
                    <a:lnTo>
                      <a:pt x="50" y="30"/>
                    </a:lnTo>
                    <a:lnTo>
                      <a:pt x="50" y="30"/>
                    </a:lnTo>
                    <a:lnTo>
                      <a:pt x="49" y="30"/>
                    </a:lnTo>
                    <a:lnTo>
                      <a:pt x="49" y="29"/>
                    </a:lnTo>
                    <a:lnTo>
                      <a:pt x="49" y="29"/>
                    </a:lnTo>
                    <a:lnTo>
                      <a:pt x="49" y="29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7" y="28"/>
                    </a:lnTo>
                    <a:lnTo>
                      <a:pt x="47" y="28"/>
                    </a:lnTo>
                    <a:lnTo>
                      <a:pt x="46" y="28"/>
                    </a:lnTo>
                    <a:lnTo>
                      <a:pt x="46" y="28"/>
                    </a:lnTo>
                    <a:lnTo>
                      <a:pt x="45" y="27"/>
                    </a:lnTo>
                    <a:lnTo>
                      <a:pt x="45" y="27"/>
                    </a:lnTo>
                    <a:lnTo>
                      <a:pt x="44" y="27"/>
                    </a:lnTo>
                    <a:lnTo>
                      <a:pt x="44" y="26"/>
                    </a:lnTo>
                    <a:lnTo>
                      <a:pt x="43" y="26"/>
                    </a:lnTo>
                    <a:lnTo>
                      <a:pt x="43" y="26"/>
                    </a:lnTo>
                    <a:lnTo>
                      <a:pt x="42" y="25"/>
                    </a:lnTo>
                    <a:lnTo>
                      <a:pt x="42" y="25"/>
                    </a:lnTo>
                    <a:lnTo>
                      <a:pt x="41" y="25"/>
                    </a:lnTo>
                    <a:lnTo>
                      <a:pt x="41" y="25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0" y="23"/>
                    </a:lnTo>
                    <a:lnTo>
                      <a:pt x="39" y="23"/>
                    </a:lnTo>
                    <a:lnTo>
                      <a:pt x="39" y="23"/>
                    </a:lnTo>
                    <a:lnTo>
                      <a:pt x="38" y="23"/>
                    </a:lnTo>
                    <a:lnTo>
                      <a:pt x="38" y="22"/>
                    </a:lnTo>
                    <a:lnTo>
                      <a:pt x="37" y="22"/>
                    </a:lnTo>
                    <a:lnTo>
                      <a:pt x="37" y="22"/>
                    </a:lnTo>
                    <a:lnTo>
                      <a:pt x="36" y="21"/>
                    </a:lnTo>
                    <a:lnTo>
                      <a:pt x="36" y="21"/>
                    </a:lnTo>
                    <a:lnTo>
                      <a:pt x="35" y="21"/>
                    </a:lnTo>
                    <a:lnTo>
                      <a:pt x="35" y="21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3" y="20"/>
                    </a:lnTo>
                    <a:lnTo>
                      <a:pt x="33" y="20"/>
                    </a:lnTo>
                    <a:lnTo>
                      <a:pt x="32" y="19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30" y="19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7" y="18"/>
                    </a:lnTo>
                    <a:lnTo>
                      <a:pt x="26" y="18"/>
                    </a:lnTo>
                    <a:lnTo>
                      <a:pt x="26" y="17"/>
                    </a:lnTo>
                    <a:lnTo>
                      <a:pt x="25" y="17"/>
                    </a:lnTo>
                    <a:lnTo>
                      <a:pt x="25" y="17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2" y="16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19" y="15"/>
                    </a:lnTo>
                    <a:lnTo>
                      <a:pt x="18" y="15"/>
                    </a:lnTo>
                    <a:lnTo>
                      <a:pt x="18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27" y="8"/>
                    </a:lnTo>
                    <a:lnTo>
                      <a:pt x="22" y="0"/>
                    </a:lnTo>
                    <a:lnTo>
                      <a:pt x="0" y="17"/>
                    </a:lnTo>
                    <a:lnTo>
                      <a:pt x="15" y="38"/>
                    </a:lnTo>
                    <a:lnTo>
                      <a:pt x="21" y="34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4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6" y="22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8" y="22"/>
                    </a:lnTo>
                    <a:lnTo>
                      <a:pt x="18" y="23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5" y="25"/>
                    </a:lnTo>
                    <a:lnTo>
                      <a:pt x="25" y="26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7" y="26"/>
                    </a:lnTo>
                    <a:lnTo>
                      <a:pt x="27" y="26"/>
                    </a:lnTo>
                    <a:lnTo>
                      <a:pt x="28" y="27"/>
                    </a:lnTo>
                    <a:lnTo>
                      <a:pt x="28" y="27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30" y="27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31" y="28"/>
                    </a:lnTo>
                    <a:lnTo>
                      <a:pt x="31" y="28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3" y="28"/>
                    </a:lnTo>
                    <a:lnTo>
                      <a:pt x="33" y="29"/>
                    </a:lnTo>
                    <a:lnTo>
                      <a:pt x="34" y="29"/>
                    </a:lnTo>
                    <a:lnTo>
                      <a:pt x="34" y="29"/>
                    </a:lnTo>
                    <a:lnTo>
                      <a:pt x="35" y="29"/>
                    </a:lnTo>
                    <a:lnTo>
                      <a:pt x="35" y="30"/>
                    </a:lnTo>
                    <a:lnTo>
                      <a:pt x="35" y="30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8" y="31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39" y="32"/>
                    </a:lnTo>
                    <a:lnTo>
                      <a:pt x="40" y="32"/>
                    </a:lnTo>
                    <a:lnTo>
                      <a:pt x="40" y="33"/>
                    </a:lnTo>
                    <a:lnTo>
                      <a:pt x="40" y="33"/>
                    </a:lnTo>
                    <a:lnTo>
                      <a:pt x="40" y="33"/>
                    </a:lnTo>
                    <a:lnTo>
                      <a:pt x="40" y="34"/>
                    </a:lnTo>
                    <a:lnTo>
                      <a:pt x="41" y="34"/>
                    </a:lnTo>
                    <a:lnTo>
                      <a:pt x="41" y="34"/>
                    </a:lnTo>
                    <a:lnTo>
                      <a:pt x="42" y="34"/>
                    </a:lnTo>
                    <a:lnTo>
                      <a:pt x="42" y="35"/>
                    </a:lnTo>
                    <a:lnTo>
                      <a:pt x="43" y="35"/>
                    </a:lnTo>
                    <a:lnTo>
                      <a:pt x="43" y="35"/>
                    </a:lnTo>
                    <a:lnTo>
                      <a:pt x="43" y="36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45" y="37"/>
                    </a:lnTo>
                    <a:lnTo>
                      <a:pt x="45" y="37"/>
                    </a:lnTo>
                    <a:lnTo>
                      <a:pt x="46" y="37"/>
                    </a:lnTo>
                    <a:lnTo>
                      <a:pt x="46" y="38"/>
                    </a:lnTo>
                    <a:lnTo>
                      <a:pt x="46" y="38"/>
                    </a:lnTo>
                    <a:lnTo>
                      <a:pt x="47" y="38"/>
                    </a:lnTo>
                    <a:lnTo>
                      <a:pt x="47" y="38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48" y="39"/>
                    </a:lnTo>
                    <a:lnTo>
                      <a:pt x="49" y="39"/>
                    </a:lnTo>
                    <a:lnTo>
                      <a:pt x="49" y="39"/>
                    </a:lnTo>
                    <a:lnTo>
                      <a:pt x="49" y="40"/>
                    </a:lnTo>
                    <a:lnTo>
                      <a:pt x="49" y="40"/>
                    </a:lnTo>
                    <a:lnTo>
                      <a:pt x="49" y="40"/>
                    </a:lnTo>
                    <a:lnTo>
                      <a:pt x="50" y="41"/>
                    </a:lnTo>
                    <a:lnTo>
                      <a:pt x="50" y="41"/>
                    </a:lnTo>
                    <a:lnTo>
                      <a:pt x="51" y="41"/>
                    </a:lnTo>
                    <a:lnTo>
                      <a:pt x="51" y="42"/>
                    </a:lnTo>
                    <a:lnTo>
                      <a:pt x="51" y="42"/>
                    </a:lnTo>
                    <a:lnTo>
                      <a:pt x="52" y="42"/>
                    </a:lnTo>
                    <a:lnTo>
                      <a:pt x="52" y="43"/>
                    </a:lnTo>
                    <a:lnTo>
                      <a:pt x="53" y="43"/>
                    </a:lnTo>
                    <a:lnTo>
                      <a:pt x="53" y="44"/>
                    </a:lnTo>
                    <a:lnTo>
                      <a:pt x="53" y="44"/>
                    </a:lnTo>
                    <a:lnTo>
                      <a:pt x="54" y="44"/>
                    </a:lnTo>
                    <a:lnTo>
                      <a:pt x="54" y="45"/>
                    </a:lnTo>
                    <a:lnTo>
                      <a:pt x="54" y="45"/>
                    </a:lnTo>
                    <a:lnTo>
                      <a:pt x="55" y="45"/>
                    </a:lnTo>
                    <a:lnTo>
                      <a:pt x="55" y="46"/>
                    </a:lnTo>
                    <a:lnTo>
                      <a:pt x="56" y="46"/>
                    </a:lnTo>
                    <a:lnTo>
                      <a:pt x="56" y="47"/>
                    </a:lnTo>
                    <a:lnTo>
                      <a:pt x="56" y="47"/>
                    </a:lnTo>
                    <a:lnTo>
                      <a:pt x="57" y="47"/>
                    </a:lnTo>
                    <a:lnTo>
                      <a:pt x="57" y="48"/>
                    </a:lnTo>
                    <a:lnTo>
                      <a:pt x="57" y="48"/>
                    </a:lnTo>
                    <a:lnTo>
                      <a:pt x="58" y="48"/>
                    </a:lnTo>
                    <a:lnTo>
                      <a:pt x="58" y="48"/>
                    </a:lnTo>
                    <a:lnTo>
                      <a:pt x="58" y="48"/>
                    </a:lnTo>
                    <a:lnTo>
                      <a:pt x="59" y="49"/>
                    </a:lnTo>
                    <a:lnTo>
                      <a:pt x="59" y="49"/>
                    </a:lnTo>
                    <a:lnTo>
                      <a:pt x="59" y="49"/>
                    </a:lnTo>
                    <a:lnTo>
                      <a:pt x="59" y="50"/>
                    </a:lnTo>
                    <a:lnTo>
                      <a:pt x="59" y="50"/>
                    </a:lnTo>
                    <a:lnTo>
                      <a:pt x="59" y="51"/>
                    </a:lnTo>
                    <a:lnTo>
                      <a:pt x="60" y="51"/>
                    </a:lnTo>
                    <a:lnTo>
                      <a:pt x="60" y="52"/>
                    </a:lnTo>
                    <a:lnTo>
                      <a:pt x="60" y="52"/>
                    </a:lnTo>
                    <a:lnTo>
                      <a:pt x="61" y="52"/>
                    </a:lnTo>
                    <a:lnTo>
                      <a:pt x="61" y="53"/>
                    </a:lnTo>
                    <a:lnTo>
                      <a:pt x="61" y="53"/>
                    </a:lnTo>
                    <a:lnTo>
                      <a:pt x="62" y="54"/>
                    </a:lnTo>
                    <a:lnTo>
                      <a:pt x="62" y="54"/>
                    </a:lnTo>
                    <a:lnTo>
                      <a:pt x="62" y="54"/>
                    </a:lnTo>
                    <a:lnTo>
                      <a:pt x="63" y="55"/>
                    </a:lnTo>
                    <a:lnTo>
                      <a:pt x="63" y="55"/>
                    </a:lnTo>
                    <a:lnTo>
                      <a:pt x="63" y="56"/>
                    </a:lnTo>
                    <a:lnTo>
                      <a:pt x="64" y="56"/>
                    </a:lnTo>
                    <a:lnTo>
                      <a:pt x="64" y="57"/>
                    </a:lnTo>
                    <a:lnTo>
                      <a:pt x="64" y="57"/>
                    </a:lnTo>
                    <a:lnTo>
                      <a:pt x="64" y="57"/>
                    </a:lnTo>
                    <a:lnTo>
                      <a:pt x="65" y="58"/>
                    </a:lnTo>
                    <a:lnTo>
                      <a:pt x="65" y="58"/>
                    </a:lnTo>
                    <a:lnTo>
                      <a:pt x="65" y="58"/>
                    </a:lnTo>
                    <a:lnTo>
                      <a:pt x="66" y="58"/>
                    </a:lnTo>
                    <a:lnTo>
                      <a:pt x="66" y="59"/>
                    </a:lnTo>
                    <a:lnTo>
                      <a:pt x="66" y="59"/>
                    </a:lnTo>
                    <a:lnTo>
                      <a:pt x="66" y="60"/>
                    </a:lnTo>
                    <a:lnTo>
                      <a:pt x="67" y="60"/>
                    </a:lnTo>
                    <a:lnTo>
                      <a:pt x="67" y="60"/>
                    </a:lnTo>
                    <a:lnTo>
                      <a:pt x="67" y="61"/>
                    </a:lnTo>
                    <a:lnTo>
                      <a:pt x="67" y="61"/>
                    </a:lnTo>
                    <a:lnTo>
                      <a:pt x="68" y="62"/>
                    </a:lnTo>
                    <a:lnTo>
                      <a:pt x="68" y="62"/>
                    </a:lnTo>
                    <a:lnTo>
                      <a:pt x="68" y="63"/>
                    </a:lnTo>
                    <a:lnTo>
                      <a:pt x="69" y="63"/>
                    </a:lnTo>
                    <a:lnTo>
                      <a:pt x="69" y="64"/>
                    </a:lnTo>
                    <a:lnTo>
                      <a:pt x="69" y="64"/>
                    </a:lnTo>
                    <a:lnTo>
                      <a:pt x="69" y="65"/>
                    </a:lnTo>
                    <a:lnTo>
                      <a:pt x="69" y="65"/>
                    </a:lnTo>
                    <a:lnTo>
                      <a:pt x="69" y="66"/>
                    </a:lnTo>
                    <a:lnTo>
                      <a:pt x="69" y="66"/>
                    </a:lnTo>
                    <a:lnTo>
                      <a:pt x="69" y="66"/>
                    </a:lnTo>
                    <a:lnTo>
                      <a:pt x="70" y="67"/>
                    </a:lnTo>
                    <a:lnTo>
                      <a:pt x="70" y="67"/>
                    </a:lnTo>
                    <a:lnTo>
                      <a:pt x="70" y="68"/>
                    </a:lnTo>
                    <a:lnTo>
                      <a:pt x="70" y="68"/>
                    </a:lnTo>
                    <a:lnTo>
                      <a:pt x="70" y="68"/>
                    </a:lnTo>
                    <a:lnTo>
                      <a:pt x="71" y="68"/>
                    </a:lnTo>
                    <a:lnTo>
                      <a:pt x="71" y="69"/>
                    </a:lnTo>
                    <a:lnTo>
                      <a:pt x="71" y="69"/>
                    </a:lnTo>
                    <a:lnTo>
                      <a:pt x="71" y="70"/>
                    </a:lnTo>
                    <a:lnTo>
                      <a:pt x="72" y="70"/>
                    </a:lnTo>
                    <a:lnTo>
                      <a:pt x="72" y="71"/>
                    </a:lnTo>
                    <a:lnTo>
                      <a:pt x="72" y="71"/>
                    </a:lnTo>
                    <a:lnTo>
                      <a:pt x="72" y="72"/>
                    </a:lnTo>
                    <a:lnTo>
                      <a:pt x="72" y="72"/>
                    </a:lnTo>
                    <a:lnTo>
                      <a:pt x="73" y="73"/>
                    </a:lnTo>
                    <a:lnTo>
                      <a:pt x="73" y="73"/>
                    </a:lnTo>
                    <a:lnTo>
                      <a:pt x="73" y="74"/>
                    </a:lnTo>
                    <a:lnTo>
                      <a:pt x="73" y="74"/>
                    </a:lnTo>
                    <a:lnTo>
                      <a:pt x="73" y="75"/>
                    </a:lnTo>
                    <a:lnTo>
                      <a:pt x="74" y="75"/>
                    </a:lnTo>
                    <a:lnTo>
                      <a:pt x="74" y="76"/>
                    </a:lnTo>
                    <a:lnTo>
                      <a:pt x="74" y="76"/>
                    </a:lnTo>
                    <a:lnTo>
                      <a:pt x="74" y="77"/>
                    </a:lnTo>
                    <a:lnTo>
                      <a:pt x="74" y="77"/>
                    </a:lnTo>
                    <a:lnTo>
                      <a:pt x="74" y="78"/>
                    </a:lnTo>
                    <a:lnTo>
                      <a:pt x="75" y="78"/>
                    </a:lnTo>
                    <a:lnTo>
                      <a:pt x="75" y="79"/>
                    </a:lnTo>
                    <a:lnTo>
                      <a:pt x="75" y="79"/>
                    </a:lnTo>
                    <a:lnTo>
                      <a:pt x="75" y="79"/>
                    </a:lnTo>
                    <a:lnTo>
                      <a:pt x="75" y="79"/>
                    </a:lnTo>
                    <a:lnTo>
                      <a:pt x="75" y="80"/>
                    </a:lnTo>
                    <a:lnTo>
                      <a:pt x="76" y="80"/>
                    </a:lnTo>
                    <a:lnTo>
                      <a:pt x="76" y="81"/>
                    </a:lnTo>
                    <a:lnTo>
                      <a:pt x="76" y="81"/>
                    </a:lnTo>
                    <a:lnTo>
                      <a:pt x="76" y="82"/>
                    </a:lnTo>
                    <a:lnTo>
                      <a:pt x="76" y="82"/>
                    </a:lnTo>
                    <a:lnTo>
                      <a:pt x="76" y="83"/>
                    </a:lnTo>
                    <a:lnTo>
                      <a:pt x="76" y="83"/>
                    </a:lnTo>
                    <a:lnTo>
                      <a:pt x="76" y="84"/>
                    </a:lnTo>
                    <a:lnTo>
                      <a:pt x="77" y="84"/>
                    </a:lnTo>
                    <a:lnTo>
                      <a:pt x="77" y="85"/>
                    </a:lnTo>
                    <a:lnTo>
                      <a:pt x="77" y="85"/>
                    </a:lnTo>
                    <a:lnTo>
                      <a:pt x="77" y="86"/>
                    </a:lnTo>
                    <a:lnTo>
                      <a:pt x="77" y="86"/>
                    </a:lnTo>
                    <a:lnTo>
                      <a:pt x="77" y="87"/>
                    </a:lnTo>
                    <a:lnTo>
                      <a:pt x="77" y="88"/>
                    </a:lnTo>
                    <a:lnTo>
                      <a:pt x="77" y="88"/>
                    </a:lnTo>
                    <a:lnTo>
                      <a:pt x="78" y="89"/>
                    </a:lnTo>
                    <a:lnTo>
                      <a:pt x="78" y="89"/>
                    </a:lnTo>
                    <a:lnTo>
                      <a:pt x="78" y="89"/>
                    </a:lnTo>
                    <a:lnTo>
                      <a:pt x="78" y="89"/>
                    </a:lnTo>
                    <a:lnTo>
                      <a:pt x="78" y="90"/>
                    </a:lnTo>
                    <a:lnTo>
                      <a:pt x="78" y="90"/>
                    </a:lnTo>
                    <a:lnTo>
                      <a:pt x="78" y="91"/>
                    </a:lnTo>
                    <a:lnTo>
                      <a:pt x="78" y="91"/>
                    </a:lnTo>
                    <a:lnTo>
                      <a:pt x="78" y="92"/>
                    </a:lnTo>
                    <a:lnTo>
                      <a:pt x="78" y="92"/>
                    </a:lnTo>
                    <a:lnTo>
                      <a:pt x="78" y="93"/>
                    </a:lnTo>
                    <a:lnTo>
                      <a:pt x="78" y="93"/>
                    </a:lnTo>
                    <a:lnTo>
                      <a:pt x="86" y="92"/>
                    </a:lnTo>
                    <a:lnTo>
                      <a:pt x="86" y="92"/>
                    </a:lnTo>
                    <a:close/>
                  </a:path>
                </a:pathLst>
              </a:custGeom>
              <a:solidFill>
                <a:srgbClr val="193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9" name="Oval 63">
                <a:extLst>
                  <a:ext uri="{FF2B5EF4-FFF2-40B4-BE49-F238E27FC236}">
                    <a16:creationId xmlns:a16="http://schemas.microsoft.com/office/drawing/2014/main" id="{8E56AC02-B8B3-41AB-9C64-980FFDC900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94500" y="3635375"/>
                <a:ext cx="173038" cy="17145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0" name="Freeform 64">
                <a:extLst>
                  <a:ext uri="{FF2B5EF4-FFF2-40B4-BE49-F238E27FC236}">
                    <a16:creationId xmlns:a16="http://schemas.microsoft.com/office/drawing/2014/main" id="{D283E254-DE48-4D2D-A3BB-D713E35AA2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89738" y="3629025"/>
                <a:ext cx="184150" cy="182562"/>
              </a:xfrm>
              <a:custGeom>
                <a:avLst/>
                <a:gdLst>
                  <a:gd name="T0" fmla="*/ 64 w 128"/>
                  <a:gd name="T1" fmla="*/ 8 h 126"/>
                  <a:gd name="T2" fmla="*/ 120 w 128"/>
                  <a:gd name="T3" fmla="*/ 63 h 126"/>
                  <a:gd name="T4" fmla="*/ 64 w 128"/>
                  <a:gd name="T5" fmla="*/ 119 h 126"/>
                  <a:gd name="T6" fmla="*/ 8 w 128"/>
                  <a:gd name="T7" fmla="*/ 63 h 126"/>
                  <a:gd name="T8" fmla="*/ 64 w 128"/>
                  <a:gd name="T9" fmla="*/ 8 h 126"/>
                  <a:gd name="T10" fmla="*/ 64 w 128"/>
                  <a:gd name="T11" fmla="*/ 0 h 126"/>
                  <a:gd name="T12" fmla="*/ 0 w 128"/>
                  <a:gd name="T13" fmla="*/ 63 h 126"/>
                  <a:gd name="T14" fmla="*/ 64 w 128"/>
                  <a:gd name="T15" fmla="*/ 126 h 126"/>
                  <a:gd name="T16" fmla="*/ 128 w 128"/>
                  <a:gd name="T17" fmla="*/ 63 h 126"/>
                  <a:gd name="T18" fmla="*/ 64 w 128"/>
                  <a:gd name="T1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8" h="126">
                    <a:moveTo>
                      <a:pt x="64" y="8"/>
                    </a:moveTo>
                    <a:cubicBezTo>
                      <a:pt x="95" y="8"/>
                      <a:pt x="120" y="33"/>
                      <a:pt x="120" y="63"/>
                    </a:cubicBezTo>
                    <a:cubicBezTo>
                      <a:pt x="120" y="94"/>
                      <a:pt x="95" y="119"/>
                      <a:pt x="64" y="119"/>
                    </a:cubicBezTo>
                    <a:cubicBezTo>
                      <a:pt x="33" y="119"/>
                      <a:pt x="8" y="94"/>
                      <a:pt x="8" y="63"/>
                    </a:cubicBezTo>
                    <a:cubicBezTo>
                      <a:pt x="8" y="33"/>
                      <a:pt x="33" y="8"/>
                      <a:pt x="64" y="8"/>
                    </a:cubicBezTo>
                    <a:moveTo>
                      <a:pt x="64" y="0"/>
                    </a:moveTo>
                    <a:cubicBezTo>
                      <a:pt x="28" y="0"/>
                      <a:pt x="0" y="28"/>
                      <a:pt x="0" y="63"/>
                    </a:cubicBezTo>
                    <a:cubicBezTo>
                      <a:pt x="0" y="98"/>
                      <a:pt x="28" y="126"/>
                      <a:pt x="64" y="126"/>
                    </a:cubicBezTo>
                    <a:cubicBezTo>
                      <a:pt x="99" y="126"/>
                      <a:pt x="128" y="98"/>
                      <a:pt x="128" y="63"/>
                    </a:cubicBezTo>
                    <a:cubicBezTo>
                      <a:pt x="128" y="28"/>
                      <a:pt x="99" y="0"/>
                      <a:pt x="64" y="0"/>
                    </a:cubicBezTo>
                    <a:close/>
                  </a:path>
                </a:pathLst>
              </a:custGeom>
              <a:solidFill>
                <a:srgbClr val="193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1" name="Freeform 65">
                <a:extLst>
                  <a:ext uri="{FF2B5EF4-FFF2-40B4-BE49-F238E27FC236}">
                    <a16:creationId xmlns:a16="http://schemas.microsoft.com/office/drawing/2014/main" id="{D701C30E-1992-4F25-8E89-4C454D7CAB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3413" y="3803650"/>
                <a:ext cx="73025" cy="109537"/>
              </a:xfrm>
              <a:custGeom>
                <a:avLst/>
                <a:gdLst>
                  <a:gd name="T0" fmla="*/ 45 w 46"/>
                  <a:gd name="T1" fmla="*/ 42 h 69"/>
                  <a:gd name="T2" fmla="*/ 43 w 46"/>
                  <a:gd name="T3" fmla="*/ 38 h 69"/>
                  <a:gd name="T4" fmla="*/ 40 w 46"/>
                  <a:gd name="T5" fmla="*/ 36 h 69"/>
                  <a:gd name="T6" fmla="*/ 36 w 46"/>
                  <a:gd name="T7" fmla="*/ 33 h 69"/>
                  <a:gd name="T8" fmla="*/ 31 w 46"/>
                  <a:gd name="T9" fmla="*/ 31 h 69"/>
                  <a:gd name="T10" fmla="*/ 26 w 46"/>
                  <a:gd name="T11" fmla="*/ 31 h 69"/>
                  <a:gd name="T12" fmla="*/ 20 w 46"/>
                  <a:gd name="T13" fmla="*/ 30 h 69"/>
                  <a:gd name="T14" fmla="*/ 17 w 46"/>
                  <a:gd name="T15" fmla="*/ 30 h 69"/>
                  <a:gd name="T16" fmla="*/ 13 w 46"/>
                  <a:gd name="T17" fmla="*/ 28 h 69"/>
                  <a:gd name="T18" fmla="*/ 11 w 46"/>
                  <a:gd name="T19" fmla="*/ 27 h 69"/>
                  <a:gd name="T20" fmla="*/ 10 w 46"/>
                  <a:gd name="T21" fmla="*/ 26 h 69"/>
                  <a:gd name="T22" fmla="*/ 10 w 46"/>
                  <a:gd name="T23" fmla="*/ 25 h 69"/>
                  <a:gd name="T24" fmla="*/ 10 w 46"/>
                  <a:gd name="T25" fmla="*/ 24 h 69"/>
                  <a:gd name="T26" fmla="*/ 10 w 46"/>
                  <a:gd name="T27" fmla="*/ 22 h 69"/>
                  <a:gd name="T28" fmla="*/ 10 w 46"/>
                  <a:gd name="T29" fmla="*/ 21 h 69"/>
                  <a:gd name="T30" fmla="*/ 11 w 46"/>
                  <a:gd name="T31" fmla="*/ 19 h 69"/>
                  <a:gd name="T32" fmla="*/ 14 w 46"/>
                  <a:gd name="T33" fmla="*/ 18 h 69"/>
                  <a:gd name="T34" fmla="*/ 17 w 46"/>
                  <a:gd name="T35" fmla="*/ 17 h 69"/>
                  <a:gd name="T36" fmla="*/ 20 w 46"/>
                  <a:gd name="T37" fmla="*/ 16 h 69"/>
                  <a:gd name="T38" fmla="*/ 25 w 46"/>
                  <a:gd name="T39" fmla="*/ 16 h 69"/>
                  <a:gd name="T40" fmla="*/ 30 w 46"/>
                  <a:gd name="T41" fmla="*/ 18 h 69"/>
                  <a:gd name="T42" fmla="*/ 36 w 46"/>
                  <a:gd name="T43" fmla="*/ 11 h 69"/>
                  <a:gd name="T44" fmla="*/ 28 w 46"/>
                  <a:gd name="T45" fmla="*/ 9 h 69"/>
                  <a:gd name="T46" fmla="*/ 16 w 46"/>
                  <a:gd name="T47" fmla="*/ 9 h 69"/>
                  <a:gd name="T48" fmla="*/ 11 w 46"/>
                  <a:gd name="T49" fmla="*/ 10 h 69"/>
                  <a:gd name="T50" fmla="*/ 8 w 46"/>
                  <a:gd name="T51" fmla="*/ 13 h 69"/>
                  <a:gd name="T52" fmla="*/ 4 w 46"/>
                  <a:gd name="T53" fmla="*/ 16 h 69"/>
                  <a:gd name="T54" fmla="*/ 2 w 46"/>
                  <a:gd name="T55" fmla="*/ 18 h 69"/>
                  <a:gd name="T56" fmla="*/ 1 w 46"/>
                  <a:gd name="T57" fmla="*/ 22 h 69"/>
                  <a:gd name="T58" fmla="*/ 1 w 46"/>
                  <a:gd name="T59" fmla="*/ 26 h 69"/>
                  <a:gd name="T60" fmla="*/ 3 w 46"/>
                  <a:gd name="T61" fmla="*/ 30 h 69"/>
                  <a:gd name="T62" fmla="*/ 6 w 46"/>
                  <a:gd name="T63" fmla="*/ 33 h 69"/>
                  <a:gd name="T64" fmla="*/ 10 w 46"/>
                  <a:gd name="T65" fmla="*/ 36 h 69"/>
                  <a:gd name="T66" fmla="*/ 14 w 46"/>
                  <a:gd name="T67" fmla="*/ 37 h 69"/>
                  <a:gd name="T68" fmla="*/ 19 w 46"/>
                  <a:gd name="T69" fmla="*/ 38 h 69"/>
                  <a:gd name="T70" fmla="*/ 25 w 46"/>
                  <a:gd name="T71" fmla="*/ 38 h 69"/>
                  <a:gd name="T72" fmla="*/ 30 w 46"/>
                  <a:gd name="T73" fmla="*/ 39 h 69"/>
                  <a:gd name="T74" fmla="*/ 32 w 46"/>
                  <a:gd name="T75" fmla="*/ 40 h 69"/>
                  <a:gd name="T76" fmla="*/ 35 w 46"/>
                  <a:gd name="T77" fmla="*/ 41 h 69"/>
                  <a:gd name="T78" fmla="*/ 37 w 46"/>
                  <a:gd name="T79" fmla="*/ 43 h 69"/>
                  <a:gd name="T80" fmla="*/ 37 w 46"/>
                  <a:gd name="T81" fmla="*/ 44 h 69"/>
                  <a:gd name="T82" fmla="*/ 38 w 46"/>
                  <a:gd name="T83" fmla="*/ 46 h 69"/>
                  <a:gd name="T84" fmla="*/ 38 w 46"/>
                  <a:gd name="T85" fmla="*/ 46 h 69"/>
                  <a:gd name="T86" fmla="*/ 37 w 46"/>
                  <a:gd name="T87" fmla="*/ 48 h 69"/>
                  <a:gd name="T88" fmla="*/ 36 w 46"/>
                  <a:gd name="T89" fmla="*/ 49 h 69"/>
                  <a:gd name="T90" fmla="*/ 34 w 46"/>
                  <a:gd name="T91" fmla="*/ 51 h 69"/>
                  <a:gd name="T92" fmla="*/ 31 w 46"/>
                  <a:gd name="T93" fmla="*/ 52 h 69"/>
                  <a:gd name="T94" fmla="*/ 28 w 46"/>
                  <a:gd name="T95" fmla="*/ 52 h 69"/>
                  <a:gd name="T96" fmla="*/ 23 w 46"/>
                  <a:gd name="T97" fmla="*/ 52 h 69"/>
                  <a:gd name="T98" fmla="*/ 17 w 46"/>
                  <a:gd name="T99" fmla="*/ 51 h 69"/>
                  <a:gd name="T100" fmla="*/ 10 w 46"/>
                  <a:gd name="T101" fmla="*/ 49 h 69"/>
                  <a:gd name="T102" fmla="*/ 6 w 46"/>
                  <a:gd name="T103" fmla="*/ 47 h 69"/>
                  <a:gd name="T104" fmla="*/ 1 w 46"/>
                  <a:gd name="T105" fmla="*/ 54 h 69"/>
                  <a:gd name="T106" fmla="*/ 6 w 46"/>
                  <a:gd name="T107" fmla="*/ 56 h 69"/>
                  <a:gd name="T108" fmla="*/ 13 w 46"/>
                  <a:gd name="T109" fmla="*/ 58 h 69"/>
                  <a:gd name="T110" fmla="*/ 28 w 46"/>
                  <a:gd name="T111" fmla="*/ 60 h 69"/>
                  <a:gd name="T112" fmla="*/ 32 w 46"/>
                  <a:gd name="T113" fmla="*/ 59 h 69"/>
                  <a:gd name="T114" fmla="*/ 37 w 46"/>
                  <a:gd name="T115" fmla="*/ 58 h 69"/>
                  <a:gd name="T116" fmla="*/ 40 w 46"/>
                  <a:gd name="T117" fmla="*/ 56 h 69"/>
                  <a:gd name="T118" fmla="*/ 43 w 46"/>
                  <a:gd name="T119" fmla="*/ 53 h 69"/>
                  <a:gd name="T120" fmla="*/ 45 w 46"/>
                  <a:gd name="T121" fmla="*/ 49 h 69"/>
                  <a:gd name="T122" fmla="*/ 46 w 46"/>
                  <a:gd name="T123" fmla="*/ 4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" h="69">
                    <a:moveTo>
                      <a:pt x="46" y="46"/>
                    </a:moveTo>
                    <a:lnTo>
                      <a:pt x="46" y="45"/>
                    </a:lnTo>
                    <a:lnTo>
                      <a:pt x="46" y="45"/>
                    </a:lnTo>
                    <a:lnTo>
                      <a:pt x="46" y="45"/>
                    </a:lnTo>
                    <a:lnTo>
                      <a:pt x="46" y="45"/>
                    </a:lnTo>
                    <a:lnTo>
                      <a:pt x="46" y="45"/>
                    </a:lnTo>
                    <a:lnTo>
                      <a:pt x="46" y="44"/>
                    </a:lnTo>
                    <a:lnTo>
                      <a:pt x="45" y="44"/>
                    </a:lnTo>
                    <a:lnTo>
                      <a:pt x="45" y="44"/>
                    </a:lnTo>
                    <a:lnTo>
                      <a:pt x="45" y="44"/>
                    </a:lnTo>
                    <a:lnTo>
                      <a:pt x="45" y="43"/>
                    </a:lnTo>
                    <a:lnTo>
                      <a:pt x="45" y="43"/>
                    </a:lnTo>
                    <a:lnTo>
                      <a:pt x="45" y="43"/>
                    </a:lnTo>
                    <a:lnTo>
                      <a:pt x="45" y="43"/>
                    </a:lnTo>
                    <a:lnTo>
                      <a:pt x="45" y="43"/>
                    </a:lnTo>
                    <a:lnTo>
                      <a:pt x="45" y="42"/>
                    </a:lnTo>
                    <a:lnTo>
                      <a:pt x="45" y="42"/>
                    </a:lnTo>
                    <a:lnTo>
                      <a:pt x="45" y="42"/>
                    </a:lnTo>
                    <a:lnTo>
                      <a:pt x="45" y="42"/>
                    </a:lnTo>
                    <a:lnTo>
                      <a:pt x="45" y="42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4" y="41"/>
                    </a:lnTo>
                    <a:lnTo>
                      <a:pt x="44" y="40"/>
                    </a:lnTo>
                    <a:lnTo>
                      <a:pt x="44" y="40"/>
                    </a:lnTo>
                    <a:lnTo>
                      <a:pt x="44" y="40"/>
                    </a:lnTo>
                    <a:lnTo>
                      <a:pt x="44" y="40"/>
                    </a:lnTo>
                    <a:lnTo>
                      <a:pt x="44" y="40"/>
                    </a:lnTo>
                    <a:lnTo>
                      <a:pt x="44" y="39"/>
                    </a:lnTo>
                    <a:lnTo>
                      <a:pt x="44" y="39"/>
                    </a:lnTo>
                    <a:lnTo>
                      <a:pt x="44" y="39"/>
                    </a:lnTo>
                    <a:lnTo>
                      <a:pt x="44" y="39"/>
                    </a:lnTo>
                    <a:lnTo>
                      <a:pt x="43" y="39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2" y="37"/>
                    </a:lnTo>
                    <a:lnTo>
                      <a:pt x="42" y="37"/>
                    </a:lnTo>
                    <a:lnTo>
                      <a:pt x="42" y="37"/>
                    </a:lnTo>
                    <a:lnTo>
                      <a:pt x="42" y="37"/>
                    </a:lnTo>
                    <a:lnTo>
                      <a:pt x="42" y="37"/>
                    </a:lnTo>
                    <a:lnTo>
                      <a:pt x="42" y="36"/>
                    </a:lnTo>
                    <a:lnTo>
                      <a:pt x="41" y="36"/>
                    </a:lnTo>
                    <a:lnTo>
                      <a:pt x="41" y="36"/>
                    </a:lnTo>
                    <a:lnTo>
                      <a:pt x="41" y="36"/>
                    </a:lnTo>
                    <a:lnTo>
                      <a:pt x="41" y="36"/>
                    </a:lnTo>
                    <a:lnTo>
                      <a:pt x="41" y="36"/>
                    </a:lnTo>
                    <a:lnTo>
                      <a:pt x="41" y="36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39" y="34"/>
                    </a:lnTo>
                    <a:lnTo>
                      <a:pt x="39" y="34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7" y="34"/>
                    </a:lnTo>
                    <a:lnTo>
                      <a:pt x="37" y="33"/>
                    </a:lnTo>
                    <a:lnTo>
                      <a:pt x="37" y="33"/>
                    </a:lnTo>
                    <a:lnTo>
                      <a:pt x="37" y="33"/>
                    </a:lnTo>
                    <a:lnTo>
                      <a:pt x="36" y="33"/>
                    </a:lnTo>
                    <a:lnTo>
                      <a:pt x="36" y="33"/>
                    </a:lnTo>
                    <a:lnTo>
                      <a:pt x="36" y="33"/>
                    </a:lnTo>
                    <a:lnTo>
                      <a:pt x="36" y="33"/>
                    </a:lnTo>
                    <a:lnTo>
                      <a:pt x="35" y="33"/>
                    </a:lnTo>
                    <a:lnTo>
                      <a:pt x="35" y="33"/>
                    </a:lnTo>
                    <a:lnTo>
                      <a:pt x="35" y="33"/>
                    </a:lnTo>
                    <a:lnTo>
                      <a:pt x="35" y="32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33" y="32"/>
                    </a:lnTo>
                    <a:lnTo>
                      <a:pt x="33" y="32"/>
                    </a:lnTo>
                    <a:lnTo>
                      <a:pt x="33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4" y="31"/>
                    </a:lnTo>
                    <a:lnTo>
                      <a:pt x="24" y="31"/>
                    </a:lnTo>
                    <a:lnTo>
                      <a:pt x="24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6" y="30"/>
                    </a:lnTo>
                    <a:lnTo>
                      <a:pt x="16" y="30"/>
                    </a:lnTo>
                    <a:lnTo>
                      <a:pt x="16" y="29"/>
                    </a:lnTo>
                    <a:lnTo>
                      <a:pt x="16" y="29"/>
                    </a:lnTo>
                    <a:lnTo>
                      <a:pt x="16" y="29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3" y="29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0" y="27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8" y="17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6" y="17"/>
                    </a:lnTo>
                    <a:lnTo>
                      <a:pt x="26" y="17"/>
                    </a:lnTo>
                    <a:lnTo>
                      <a:pt x="26" y="17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3" y="18"/>
                    </a:lnTo>
                    <a:lnTo>
                      <a:pt x="33" y="19"/>
                    </a:lnTo>
                    <a:lnTo>
                      <a:pt x="34" y="19"/>
                    </a:lnTo>
                    <a:lnTo>
                      <a:pt x="34" y="19"/>
                    </a:lnTo>
                    <a:lnTo>
                      <a:pt x="35" y="19"/>
                    </a:lnTo>
                    <a:lnTo>
                      <a:pt x="36" y="20"/>
                    </a:lnTo>
                    <a:lnTo>
                      <a:pt x="38" y="20"/>
                    </a:lnTo>
                    <a:lnTo>
                      <a:pt x="40" y="13"/>
                    </a:lnTo>
                    <a:lnTo>
                      <a:pt x="39" y="12"/>
                    </a:lnTo>
                    <a:lnTo>
                      <a:pt x="38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6" y="11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33" y="11"/>
                    </a:lnTo>
                    <a:lnTo>
                      <a:pt x="33" y="10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0" y="9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2" y="17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3" y="31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5" y="37"/>
                    </a:lnTo>
                    <a:lnTo>
                      <a:pt x="15" y="37"/>
                    </a:lnTo>
                    <a:lnTo>
                      <a:pt x="15" y="37"/>
                    </a:lnTo>
                    <a:lnTo>
                      <a:pt x="16" y="37"/>
                    </a:lnTo>
                    <a:lnTo>
                      <a:pt x="16" y="37"/>
                    </a:lnTo>
                    <a:lnTo>
                      <a:pt x="16" y="37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9"/>
                    </a:lnTo>
                    <a:lnTo>
                      <a:pt x="29" y="39"/>
                    </a:lnTo>
                    <a:lnTo>
                      <a:pt x="29" y="39"/>
                    </a:lnTo>
                    <a:lnTo>
                      <a:pt x="29" y="39"/>
                    </a:lnTo>
                    <a:lnTo>
                      <a:pt x="29" y="39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4" y="40"/>
                    </a:lnTo>
                    <a:lnTo>
                      <a:pt x="34" y="41"/>
                    </a:lnTo>
                    <a:lnTo>
                      <a:pt x="34" y="41"/>
                    </a:lnTo>
                    <a:lnTo>
                      <a:pt x="34" y="41"/>
                    </a:lnTo>
                    <a:lnTo>
                      <a:pt x="34" y="41"/>
                    </a:lnTo>
                    <a:lnTo>
                      <a:pt x="34" y="41"/>
                    </a:lnTo>
                    <a:lnTo>
                      <a:pt x="34" y="41"/>
                    </a:lnTo>
                    <a:lnTo>
                      <a:pt x="35" y="41"/>
                    </a:lnTo>
                    <a:lnTo>
                      <a:pt x="35" y="41"/>
                    </a:lnTo>
                    <a:lnTo>
                      <a:pt x="35" y="41"/>
                    </a:lnTo>
                    <a:lnTo>
                      <a:pt x="35" y="41"/>
                    </a:lnTo>
                    <a:lnTo>
                      <a:pt x="35" y="41"/>
                    </a:lnTo>
                    <a:lnTo>
                      <a:pt x="35" y="41"/>
                    </a:lnTo>
                    <a:lnTo>
                      <a:pt x="35" y="41"/>
                    </a:lnTo>
                    <a:lnTo>
                      <a:pt x="35" y="42"/>
                    </a:lnTo>
                    <a:lnTo>
                      <a:pt x="35" y="42"/>
                    </a:lnTo>
                    <a:lnTo>
                      <a:pt x="35" y="42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6" y="43"/>
                    </a:lnTo>
                    <a:lnTo>
                      <a:pt x="36" y="43"/>
                    </a:lnTo>
                    <a:lnTo>
                      <a:pt x="36" y="43"/>
                    </a:lnTo>
                    <a:lnTo>
                      <a:pt x="37" y="43"/>
                    </a:lnTo>
                    <a:lnTo>
                      <a:pt x="37" y="43"/>
                    </a:lnTo>
                    <a:lnTo>
                      <a:pt x="37" y="43"/>
                    </a:lnTo>
                    <a:lnTo>
                      <a:pt x="37" y="43"/>
                    </a:lnTo>
                    <a:lnTo>
                      <a:pt x="37" y="43"/>
                    </a:lnTo>
                    <a:lnTo>
                      <a:pt x="37" y="43"/>
                    </a:lnTo>
                    <a:lnTo>
                      <a:pt x="37" y="43"/>
                    </a:lnTo>
                    <a:lnTo>
                      <a:pt x="37" y="43"/>
                    </a:lnTo>
                    <a:lnTo>
                      <a:pt x="37" y="43"/>
                    </a:lnTo>
                    <a:lnTo>
                      <a:pt x="37" y="44"/>
                    </a:lnTo>
                    <a:lnTo>
                      <a:pt x="37" y="44"/>
                    </a:lnTo>
                    <a:lnTo>
                      <a:pt x="37" y="44"/>
                    </a:lnTo>
                    <a:lnTo>
                      <a:pt x="37" y="44"/>
                    </a:lnTo>
                    <a:lnTo>
                      <a:pt x="37" y="44"/>
                    </a:lnTo>
                    <a:lnTo>
                      <a:pt x="37" y="44"/>
                    </a:lnTo>
                    <a:lnTo>
                      <a:pt x="37" y="44"/>
                    </a:lnTo>
                    <a:lnTo>
                      <a:pt x="37" y="44"/>
                    </a:lnTo>
                    <a:lnTo>
                      <a:pt x="37" y="44"/>
                    </a:lnTo>
                    <a:lnTo>
                      <a:pt x="37" y="44"/>
                    </a:lnTo>
                    <a:lnTo>
                      <a:pt x="37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7"/>
                    </a:lnTo>
                    <a:lnTo>
                      <a:pt x="38" y="47"/>
                    </a:lnTo>
                    <a:lnTo>
                      <a:pt x="38" y="47"/>
                    </a:lnTo>
                    <a:lnTo>
                      <a:pt x="38" y="47"/>
                    </a:lnTo>
                    <a:lnTo>
                      <a:pt x="37" y="47"/>
                    </a:lnTo>
                    <a:lnTo>
                      <a:pt x="37" y="47"/>
                    </a:lnTo>
                    <a:lnTo>
                      <a:pt x="37" y="47"/>
                    </a:lnTo>
                    <a:lnTo>
                      <a:pt x="37" y="47"/>
                    </a:lnTo>
                    <a:lnTo>
                      <a:pt x="37" y="47"/>
                    </a:lnTo>
                    <a:lnTo>
                      <a:pt x="37" y="47"/>
                    </a:lnTo>
                    <a:lnTo>
                      <a:pt x="37" y="47"/>
                    </a:lnTo>
                    <a:lnTo>
                      <a:pt x="37" y="47"/>
                    </a:lnTo>
                    <a:lnTo>
                      <a:pt x="37" y="47"/>
                    </a:lnTo>
                    <a:lnTo>
                      <a:pt x="37" y="48"/>
                    </a:lnTo>
                    <a:lnTo>
                      <a:pt x="37" y="48"/>
                    </a:lnTo>
                    <a:lnTo>
                      <a:pt x="37" y="48"/>
                    </a:lnTo>
                    <a:lnTo>
                      <a:pt x="37" y="48"/>
                    </a:lnTo>
                    <a:lnTo>
                      <a:pt x="37" y="48"/>
                    </a:lnTo>
                    <a:lnTo>
                      <a:pt x="37" y="48"/>
                    </a:lnTo>
                    <a:lnTo>
                      <a:pt x="37" y="48"/>
                    </a:lnTo>
                    <a:lnTo>
                      <a:pt x="37" y="48"/>
                    </a:lnTo>
                    <a:lnTo>
                      <a:pt x="37" y="48"/>
                    </a:lnTo>
                    <a:lnTo>
                      <a:pt x="37" y="48"/>
                    </a:lnTo>
                    <a:lnTo>
                      <a:pt x="37" y="48"/>
                    </a:lnTo>
                    <a:lnTo>
                      <a:pt x="37" y="48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5" y="49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33" y="51"/>
                    </a:lnTo>
                    <a:lnTo>
                      <a:pt x="33" y="51"/>
                    </a:lnTo>
                    <a:lnTo>
                      <a:pt x="33" y="51"/>
                    </a:lnTo>
                    <a:lnTo>
                      <a:pt x="33" y="51"/>
                    </a:lnTo>
                    <a:lnTo>
                      <a:pt x="33" y="51"/>
                    </a:lnTo>
                    <a:lnTo>
                      <a:pt x="33" y="51"/>
                    </a:lnTo>
                    <a:lnTo>
                      <a:pt x="33" y="51"/>
                    </a:lnTo>
                    <a:lnTo>
                      <a:pt x="32" y="51"/>
                    </a:lnTo>
                    <a:lnTo>
                      <a:pt x="32" y="51"/>
                    </a:lnTo>
                    <a:lnTo>
                      <a:pt x="32" y="51"/>
                    </a:lnTo>
                    <a:lnTo>
                      <a:pt x="32" y="51"/>
                    </a:lnTo>
                    <a:lnTo>
                      <a:pt x="32" y="51"/>
                    </a:lnTo>
                    <a:lnTo>
                      <a:pt x="32" y="52"/>
                    </a:lnTo>
                    <a:lnTo>
                      <a:pt x="31" y="52"/>
                    </a:lnTo>
                    <a:lnTo>
                      <a:pt x="31" y="52"/>
                    </a:lnTo>
                    <a:lnTo>
                      <a:pt x="31" y="52"/>
                    </a:lnTo>
                    <a:lnTo>
                      <a:pt x="31" y="52"/>
                    </a:lnTo>
                    <a:lnTo>
                      <a:pt x="31" y="52"/>
                    </a:lnTo>
                    <a:lnTo>
                      <a:pt x="31" y="52"/>
                    </a:lnTo>
                    <a:lnTo>
                      <a:pt x="30" y="52"/>
                    </a:lnTo>
                    <a:lnTo>
                      <a:pt x="30" y="52"/>
                    </a:lnTo>
                    <a:lnTo>
                      <a:pt x="30" y="52"/>
                    </a:lnTo>
                    <a:lnTo>
                      <a:pt x="30" y="52"/>
                    </a:lnTo>
                    <a:lnTo>
                      <a:pt x="30" y="52"/>
                    </a:lnTo>
                    <a:lnTo>
                      <a:pt x="30" y="52"/>
                    </a:lnTo>
                    <a:lnTo>
                      <a:pt x="30" y="52"/>
                    </a:lnTo>
                    <a:lnTo>
                      <a:pt x="30" y="52"/>
                    </a:lnTo>
                    <a:lnTo>
                      <a:pt x="30" y="52"/>
                    </a:lnTo>
                    <a:lnTo>
                      <a:pt x="30" y="52"/>
                    </a:lnTo>
                    <a:lnTo>
                      <a:pt x="29" y="52"/>
                    </a:lnTo>
                    <a:lnTo>
                      <a:pt x="29" y="52"/>
                    </a:lnTo>
                    <a:lnTo>
                      <a:pt x="29" y="52"/>
                    </a:lnTo>
                    <a:lnTo>
                      <a:pt x="29" y="52"/>
                    </a:lnTo>
                    <a:lnTo>
                      <a:pt x="29" y="52"/>
                    </a:lnTo>
                    <a:lnTo>
                      <a:pt x="28" y="52"/>
                    </a:lnTo>
                    <a:lnTo>
                      <a:pt x="28" y="52"/>
                    </a:lnTo>
                    <a:lnTo>
                      <a:pt x="28" y="52"/>
                    </a:lnTo>
                    <a:lnTo>
                      <a:pt x="28" y="52"/>
                    </a:lnTo>
                    <a:lnTo>
                      <a:pt x="28" y="52"/>
                    </a:lnTo>
                    <a:lnTo>
                      <a:pt x="27" y="52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6" y="53"/>
                    </a:lnTo>
                    <a:lnTo>
                      <a:pt x="26" y="53"/>
                    </a:lnTo>
                    <a:lnTo>
                      <a:pt x="26" y="53"/>
                    </a:lnTo>
                    <a:lnTo>
                      <a:pt x="26" y="53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23" y="52"/>
                    </a:lnTo>
                    <a:lnTo>
                      <a:pt x="23" y="52"/>
                    </a:lnTo>
                    <a:lnTo>
                      <a:pt x="23" y="52"/>
                    </a:lnTo>
                    <a:lnTo>
                      <a:pt x="23" y="52"/>
                    </a:lnTo>
                    <a:lnTo>
                      <a:pt x="22" y="52"/>
                    </a:lnTo>
                    <a:lnTo>
                      <a:pt x="22" y="52"/>
                    </a:lnTo>
                    <a:lnTo>
                      <a:pt x="22" y="52"/>
                    </a:lnTo>
                    <a:lnTo>
                      <a:pt x="21" y="52"/>
                    </a:lnTo>
                    <a:lnTo>
                      <a:pt x="21" y="52"/>
                    </a:lnTo>
                    <a:lnTo>
                      <a:pt x="20" y="52"/>
                    </a:lnTo>
                    <a:lnTo>
                      <a:pt x="20" y="52"/>
                    </a:lnTo>
                    <a:lnTo>
                      <a:pt x="20" y="52"/>
                    </a:lnTo>
                    <a:lnTo>
                      <a:pt x="20" y="52"/>
                    </a:lnTo>
                    <a:lnTo>
                      <a:pt x="19" y="52"/>
                    </a:lnTo>
                    <a:lnTo>
                      <a:pt x="19" y="52"/>
                    </a:lnTo>
                    <a:lnTo>
                      <a:pt x="19" y="52"/>
                    </a:lnTo>
                    <a:lnTo>
                      <a:pt x="18" y="52"/>
                    </a:lnTo>
                    <a:lnTo>
                      <a:pt x="18" y="52"/>
                    </a:lnTo>
                    <a:lnTo>
                      <a:pt x="17" y="51"/>
                    </a:lnTo>
                    <a:lnTo>
                      <a:pt x="17" y="51"/>
                    </a:lnTo>
                    <a:lnTo>
                      <a:pt x="17" y="51"/>
                    </a:lnTo>
                    <a:lnTo>
                      <a:pt x="16" y="51"/>
                    </a:lnTo>
                    <a:lnTo>
                      <a:pt x="16" y="51"/>
                    </a:lnTo>
                    <a:lnTo>
                      <a:pt x="15" y="51"/>
                    </a:lnTo>
                    <a:lnTo>
                      <a:pt x="15" y="51"/>
                    </a:lnTo>
                    <a:lnTo>
                      <a:pt x="15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3" y="50"/>
                    </a:lnTo>
                    <a:lnTo>
                      <a:pt x="13" y="50"/>
                    </a:lnTo>
                    <a:lnTo>
                      <a:pt x="13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1" y="50"/>
                    </a:lnTo>
                    <a:lnTo>
                      <a:pt x="11" y="50"/>
                    </a:lnTo>
                    <a:lnTo>
                      <a:pt x="11" y="50"/>
                    </a:lnTo>
                    <a:lnTo>
                      <a:pt x="10" y="50"/>
                    </a:lnTo>
                    <a:lnTo>
                      <a:pt x="10" y="49"/>
                    </a:lnTo>
                    <a:lnTo>
                      <a:pt x="10" y="49"/>
                    </a:lnTo>
                    <a:lnTo>
                      <a:pt x="10" y="49"/>
                    </a:lnTo>
                    <a:lnTo>
                      <a:pt x="10" y="49"/>
                    </a:lnTo>
                    <a:lnTo>
                      <a:pt x="10" y="49"/>
                    </a:lnTo>
                    <a:lnTo>
                      <a:pt x="10" y="49"/>
                    </a:lnTo>
                    <a:lnTo>
                      <a:pt x="9" y="49"/>
                    </a:lnTo>
                    <a:lnTo>
                      <a:pt x="9" y="49"/>
                    </a:lnTo>
                    <a:lnTo>
                      <a:pt x="9" y="49"/>
                    </a:lnTo>
                    <a:lnTo>
                      <a:pt x="9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7" y="47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5" y="47"/>
                    </a:lnTo>
                    <a:lnTo>
                      <a:pt x="5" y="47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1" y="54"/>
                    </a:lnTo>
                    <a:lnTo>
                      <a:pt x="1" y="54"/>
                    </a:lnTo>
                    <a:lnTo>
                      <a:pt x="1" y="54"/>
                    </a:lnTo>
                    <a:lnTo>
                      <a:pt x="1" y="55"/>
                    </a:lnTo>
                    <a:lnTo>
                      <a:pt x="2" y="55"/>
                    </a:lnTo>
                    <a:lnTo>
                      <a:pt x="2" y="55"/>
                    </a:lnTo>
                    <a:lnTo>
                      <a:pt x="2" y="55"/>
                    </a:lnTo>
                    <a:lnTo>
                      <a:pt x="3" y="55"/>
                    </a:lnTo>
                    <a:lnTo>
                      <a:pt x="3" y="55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7" y="56"/>
                    </a:lnTo>
                    <a:lnTo>
                      <a:pt x="7" y="56"/>
                    </a:lnTo>
                    <a:lnTo>
                      <a:pt x="8" y="56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10" y="57"/>
                    </a:lnTo>
                    <a:lnTo>
                      <a:pt x="10" y="57"/>
                    </a:lnTo>
                    <a:lnTo>
                      <a:pt x="10" y="57"/>
                    </a:lnTo>
                    <a:lnTo>
                      <a:pt x="10" y="58"/>
                    </a:lnTo>
                    <a:lnTo>
                      <a:pt x="10" y="58"/>
                    </a:lnTo>
                    <a:lnTo>
                      <a:pt x="11" y="58"/>
                    </a:lnTo>
                    <a:lnTo>
                      <a:pt x="11" y="58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3" y="58"/>
                    </a:lnTo>
                    <a:lnTo>
                      <a:pt x="13" y="58"/>
                    </a:lnTo>
                    <a:lnTo>
                      <a:pt x="14" y="59"/>
                    </a:lnTo>
                    <a:lnTo>
                      <a:pt x="14" y="59"/>
                    </a:lnTo>
                    <a:lnTo>
                      <a:pt x="15" y="59"/>
                    </a:lnTo>
                    <a:lnTo>
                      <a:pt x="15" y="59"/>
                    </a:lnTo>
                    <a:lnTo>
                      <a:pt x="16" y="59"/>
                    </a:lnTo>
                    <a:lnTo>
                      <a:pt x="16" y="59"/>
                    </a:lnTo>
                    <a:lnTo>
                      <a:pt x="17" y="59"/>
                    </a:lnTo>
                    <a:lnTo>
                      <a:pt x="17" y="59"/>
                    </a:lnTo>
                    <a:lnTo>
                      <a:pt x="17" y="59"/>
                    </a:lnTo>
                    <a:lnTo>
                      <a:pt x="18" y="59"/>
                    </a:lnTo>
                    <a:lnTo>
                      <a:pt x="18" y="59"/>
                    </a:lnTo>
                    <a:lnTo>
                      <a:pt x="19" y="60"/>
                    </a:lnTo>
                    <a:lnTo>
                      <a:pt x="19" y="60"/>
                    </a:lnTo>
                    <a:lnTo>
                      <a:pt x="20" y="60"/>
                    </a:lnTo>
                    <a:lnTo>
                      <a:pt x="20" y="69"/>
                    </a:lnTo>
                    <a:lnTo>
                      <a:pt x="28" y="69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9" y="60"/>
                    </a:lnTo>
                    <a:lnTo>
                      <a:pt x="29" y="60"/>
                    </a:lnTo>
                    <a:lnTo>
                      <a:pt x="29" y="60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31" y="60"/>
                    </a:lnTo>
                    <a:lnTo>
                      <a:pt x="31" y="60"/>
                    </a:lnTo>
                    <a:lnTo>
                      <a:pt x="31" y="60"/>
                    </a:lnTo>
                    <a:lnTo>
                      <a:pt x="32" y="60"/>
                    </a:lnTo>
                    <a:lnTo>
                      <a:pt x="32" y="59"/>
                    </a:lnTo>
                    <a:lnTo>
                      <a:pt x="32" y="59"/>
                    </a:lnTo>
                    <a:lnTo>
                      <a:pt x="32" y="59"/>
                    </a:lnTo>
                    <a:lnTo>
                      <a:pt x="33" y="59"/>
                    </a:lnTo>
                    <a:lnTo>
                      <a:pt x="33" y="59"/>
                    </a:lnTo>
                    <a:lnTo>
                      <a:pt x="33" y="59"/>
                    </a:lnTo>
                    <a:lnTo>
                      <a:pt x="33" y="59"/>
                    </a:lnTo>
                    <a:lnTo>
                      <a:pt x="34" y="59"/>
                    </a:lnTo>
                    <a:lnTo>
                      <a:pt x="34" y="59"/>
                    </a:lnTo>
                    <a:lnTo>
                      <a:pt x="34" y="59"/>
                    </a:lnTo>
                    <a:lnTo>
                      <a:pt x="34" y="59"/>
                    </a:lnTo>
                    <a:lnTo>
                      <a:pt x="35" y="59"/>
                    </a:lnTo>
                    <a:lnTo>
                      <a:pt x="35" y="59"/>
                    </a:lnTo>
                    <a:lnTo>
                      <a:pt x="35" y="58"/>
                    </a:lnTo>
                    <a:lnTo>
                      <a:pt x="36" y="58"/>
                    </a:lnTo>
                    <a:lnTo>
                      <a:pt x="36" y="58"/>
                    </a:lnTo>
                    <a:lnTo>
                      <a:pt x="36" y="58"/>
                    </a:lnTo>
                    <a:lnTo>
                      <a:pt x="36" y="58"/>
                    </a:lnTo>
                    <a:lnTo>
                      <a:pt x="36" y="58"/>
                    </a:lnTo>
                    <a:lnTo>
                      <a:pt x="37" y="58"/>
                    </a:lnTo>
                    <a:lnTo>
                      <a:pt x="37" y="58"/>
                    </a:lnTo>
                    <a:lnTo>
                      <a:pt x="37" y="58"/>
                    </a:lnTo>
                    <a:lnTo>
                      <a:pt x="37" y="58"/>
                    </a:lnTo>
                    <a:lnTo>
                      <a:pt x="38" y="57"/>
                    </a:lnTo>
                    <a:lnTo>
                      <a:pt x="38" y="57"/>
                    </a:lnTo>
                    <a:lnTo>
                      <a:pt x="38" y="57"/>
                    </a:lnTo>
                    <a:lnTo>
                      <a:pt x="38" y="57"/>
                    </a:lnTo>
                    <a:lnTo>
                      <a:pt x="39" y="57"/>
                    </a:lnTo>
                    <a:lnTo>
                      <a:pt x="39" y="57"/>
                    </a:lnTo>
                    <a:lnTo>
                      <a:pt x="39" y="57"/>
                    </a:lnTo>
                    <a:lnTo>
                      <a:pt x="39" y="57"/>
                    </a:lnTo>
                    <a:lnTo>
                      <a:pt x="39" y="56"/>
                    </a:lnTo>
                    <a:lnTo>
                      <a:pt x="39" y="56"/>
                    </a:lnTo>
                    <a:lnTo>
                      <a:pt x="39" y="56"/>
                    </a:lnTo>
                    <a:lnTo>
                      <a:pt x="39" y="56"/>
                    </a:lnTo>
                    <a:lnTo>
                      <a:pt x="39" y="56"/>
                    </a:lnTo>
                    <a:lnTo>
                      <a:pt x="39" y="56"/>
                    </a:lnTo>
                    <a:lnTo>
                      <a:pt x="40" y="56"/>
                    </a:lnTo>
                    <a:lnTo>
                      <a:pt x="40" y="56"/>
                    </a:lnTo>
                    <a:lnTo>
                      <a:pt x="40" y="56"/>
                    </a:lnTo>
                    <a:lnTo>
                      <a:pt x="40" y="56"/>
                    </a:lnTo>
                    <a:lnTo>
                      <a:pt x="40" y="56"/>
                    </a:lnTo>
                    <a:lnTo>
                      <a:pt x="41" y="56"/>
                    </a:lnTo>
                    <a:lnTo>
                      <a:pt x="41" y="56"/>
                    </a:lnTo>
                    <a:lnTo>
                      <a:pt x="41" y="55"/>
                    </a:lnTo>
                    <a:lnTo>
                      <a:pt x="41" y="55"/>
                    </a:lnTo>
                    <a:lnTo>
                      <a:pt x="41" y="55"/>
                    </a:lnTo>
                    <a:lnTo>
                      <a:pt x="41" y="55"/>
                    </a:lnTo>
                    <a:lnTo>
                      <a:pt x="42" y="55"/>
                    </a:lnTo>
                    <a:lnTo>
                      <a:pt x="42" y="55"/>
                    </a:lnTo>
                    <a:lnTo>
                      <a:pt x="42" y="54"/>
                    </a:lnTo>
                    <a:lnTo>
                      <a:pt x="42" y="54"/>
                    </a:lnTo>
                    <a:lnTo>
                      <a:pt x="42" y="54"/>
                    </a:lnTo>
                    <a:lnTo>
                      <a:pt x="42" y="54"/>
                    </a:lnTo>
                    <a:lnTo>
                      <a:pt x="42" y="54"/>
                    </a:lnTo>
                    <a:lnTo>
                      <a:pt x="43" y="54"/>
                    </a:lnTo>
                    <a:lnTo>
                      <a:pt x="43" y="53"/>
                    </a:lnTo>
                    <a:lnTo>
                      <a:pt x="43" y="53"/>
                    </a:lnTo>
                    <a:lnTo>
                      <a:pt x="43" y="53"/>
                    </a:lnTo>
                    <a:lnTo>
                      <a:pt x="43" y="53"/>
                    </a:lnTo>
                    <a:lnTo>
                      <a:pt x="43" y="53"/>
                    </a:lnTo>
                    <a:lnTo>
                      <a:pt x="43" y="52"/>
                    </a:lnTo>
                    <a:lnTo>
                      <a:pt x="44" y="52"/>
                    </a:lnTo>
                    <a:lnTo>
                      <a:pt x="44" y="52"/>
                    </a:lnTo>
                    <a:lnTo>
                      <a:pt x="44" y="52"/>
                    </a:lnTo>
                    <a:lnTo>
                      <a:pt x="44" y="52"/>
                    </a:lnTo>
                    <a:lnTo>
                      <a:pt x="44" y="52"/>
                    </a:lnTo>
                    <a:lnTo>
                      <a:pt x="44" y="51"/>
                    </a:lnTo>
                    <a:lnTo>
                      <a:pt x="44" y="51"/>
                    </a:lnTo>
                    <a:lnTo>
                      <a:pt x="44" y="51"/>
                    </a:lnTo>
                    <a:lnTo>
                      <a:pt x="44" y="51"/>
                    </a:lnTo>
                    <a:lnTo>
                      <a:pt x="44" y="50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45" y="49"/>
                    </a:lnTo>
                    <a:lnTo>
                      <a:pt x="45" y="49"/>
                    </a:lnTo>
                    <a:lnTo>
                      <a:pt x="45" y="49"/>
                    </a:lnTo>
                    <a:lnTo>
                      <a:pt x="45" y="49"/>
                    </a:lnTo>
                    <a:lnTo>
                      <a:pt x="45" y="49"/>
                    </a:lnTo>
                    <a:lnTo>
                      <a:pt x="45" y="48"/>
                    </a:lnTo>
                    <a:lnTo>
                      <a:pt x="45" y="48"/>
                    </a:lnTo>
                    <a:lnTo>
                      <a:pt x="45" y="48"/>
                    </a:lnTo>
                    <a:lnTo>
                      <a:pt x="45" y="48"/>
                    </a:lnTo>
                    <a:lnTo>
                      <a:pt x="45" y="48"/>
                    </a:lnTo>
                    <a:lnTo>
                      <a:pt x="45" y="47"/>
                    </a:lnTo>
                    <a:lnTo>
                      <a:pt x="45" y="47"/>
                    </a:lnTo>
                    <a:lnTo>
                      <a:pt x="46" y="47"/>
                    </a:lnTo>
                    <a:lnTo>
                      <a:pt x="46" y="47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6" y="46"/>
                    </a:lnTo>
                    <a:close/>
                  </a:path>
                </a:pathLst>
              </a:custGeom>
              <a:solidFill>
                <a:srgbClr val="5B93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2" name="Freeform 66">
                <a:extLst>
                  <a:ext uri="{FF2B5EF4-FFF2-40B4-BE49-F238E27FC236}">
                    <a16:creationId xmlns:a16="http://schemas.microsoft.com/office/drawing/2014/main" id="{BCFA8405-5C50-4548-8634-7ECA0E982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4825" y="3681413"/>
                <a:ext cx="53975" cy="77787"/>
              </a:xfrm>
              <a:custGeom>
                <a:avLst/>
                <a:gdLst>
                  <a:gd name="T0" fmla="*/ 34 w 34"/>
                  <a:gd name="T1" fmla="*/ 29 h 49"/>
                  <a:gd name="T2" fmla="*/ 32 w 34"/>
                  <a:gd name="T3" fmla="*/ 26 h 49"/>
                  <a:gd name="T4" fmla="*/ 31 w 34"/>
                  <a:gd name="T5" fmla="*/ 24 h 49"/>
                  <a:gd name="T6" fmla="*/ 28 w 34"/>
                  <a:gd name="T7" fmla="*/ 22 h 49"/>
                  <a:gd name="T8" fmla="*/ 24 w 34"/>
                  <a:gd name="T9" fmla="*/ 22 h 49"/>
                  <a:gd name="T10" fmla="*/ 21 w 34"/>
                  <a:gd name="T11" fmla="*/ 21 h 49"/>
                  <a:gd name="T12" fmla="*/ 17 w 34"/>
                  <a:gd name="T13" fmla="*/ 21 h 49"/>
                  <a:gd name="T14" fmla="*/ 13 w 34"/>
                  <a:gd name="T15" fmla="*/ 20 h 49"/>
                  <a:gd name="T16" fmla="*/ 12 w 34"/>
                  <a:gd name="T17" fmla="*/ 20 h 49"/>
                  <a:gd name="T18" fmla="*/ 10 w 34"/>
                  <a:gd name="T19" fmla="*/ 19 h 49"/>
                  <a:gd name="T20" fmla="*/ 9 w 34"/>
                  <a:gd name="T21" fmla="*/ 18 h 49"/>
                  <a:gd name="T22" fmla="*/ 9 w 34"/>
                  <a:gd name="T23" fmla="*/ 17 h 49"/>
                  <a:gd name="T24" fmla="*/ 8 w 34"/>
                  <a:gd name="T25" fmla="*/ 16 h 49"/>
                  <a:gd name="T26" fmla="*/ 8 w 34"/>
                  <a:gd name="T27" fmla="*/ 16 h 49"/>
                  <a:gd name="T28" fmla="*/ 9 w 34"/>
                  <a:gd name="T29" fmla="*/ 15 h 49"/>
                  <a:gd name="T30" fmla="*/ 9 w 34"/>
                  <a:gd name="T31" fmla="*/ 14 h 49"/>
                  <a:gd name="T32" fmla="*/ 10 w 34"/>
                  <a:gd name="T33" fmla="*/ 14 h 49"/>
                  <a:gd name="T34" fmla="*/ 11 w 34"/>
                  <a:gd name="T35" fmla="*/ 13 h 49"/>
                  <a:gd name="T36" fmla="*/ 12 w 34"/>
                  <a:gd name="T37" fmla="*/ 12 h 49"/>
                  <a:gd name="T38" fmla="*/ 15 w 34"/>
                  <a:gd name="T39" fmla="*/ 12 h 49"/>
                  <a:gd name="T40" fmla="*/ 18 w 34"/>
                  <a:gd name="T41" fmla="*/ 12 h 49"/>
                  <a:gd name="T42" fmla="*/ 23 w 34"/>
                  <a:gd name="T43" fmla="*/ 13 h 49"/>
                  <a:gd name="T44" fmla="*/ 25 w 34"/>
                  <a:gd name="T45" fmla="*/ 6 h 49"/>
                  <a:gd name="T46" fmla="*/ 12 w 34"/>
                  <a:gd name="T47" fmla="*/ 4 h 49"/>
                  <a:gd name="T48" fmla="*/ 9 w 34"/>
                  <a:gd name="T49" fmla="*/ 5 h 49"/>
                  <a:gd name="T50" fmla="*/ 6 w 34"/>
                  <a:gd name="T51" fmla="*/ 7 h 49"/>
                  <a:gd name="T52" fmla="*/ 3 w 34"/>
                  <a:gd name="T53" fmla="*/ 9 h 49"/>
                  <a:gd name="T54" fmla="*/ 2 w 34"/>
                  <a:gd name="T55" fmla="*/ 11 h 49"/>
                  <a:gd name="T56" fmla="*/ 1 w 34"/>
                  <a:gd name="T57" fmla="*/ 13 h 49"/>
                  <a:gd name="T58" fmla="*/ 1 w 34"/>
                  <a:gd name="T59" fmla="*/ 17 h 49"/>
                  <a:gd name="T60" fmla="*/ 1 w 34"/>
                  <a:gd name="T61" fmla="*/ 20 h 49"/>
                  <a:gd name="T62" fmla="*/ 2 w 34"/>
                  <a:gd name="T63" fmla="*/ 22 h 49"/>
                  <a:gd name="T64" fmla="*/ 4 w 34"/>
                  <a:gd name="T65" fmla="*/ 24 h 49"/>
                  <a:gd name="T66" fmla="*/ 8 w 34"/>
                  <a:gd name="T67" fmla="*/ 26 h 49"/>
                  <a:gd name="T68" fmla="*/ 11 w 34"/>
                  <a:gd name="T69" fmla="*/ 27 h 49"/>
                  <a:gd name="T70" fmla="*/ 15 w 34"/>
                  <a:gd name="T71" fmla="*/ 28 h 49"/>
                  <a:gd name="T72" fmla="*/ 19 w 34"/>
                  <a:gd name="T73" fmla="*/ 28 h 49"/>
                  <a:gd name="T74" fmla="*/ 22 w 34"/>
                  <a:gd name="T75" fmla="*/ 29 h 49"/>
                  <a:gd name="T76" fmla="*/ 23 w 34"/>
                  <a:gd name="T77" fmla="*/ 29 h 49"/>
                  <a:gd name="T78" fmla="*/ 25 w 34"/>
                  <a:gd name="T79" fmla="*/ 30 h 49"/>
                  <a:gd name="T80" fmla="*/ 26 w 34"/>
                  <a:gd name="T81" fmla="*/ 31 h 49"/>
                  <a:gd name="T82" fmla="*/ 26 w 34"/>
                  <a:gd name="T83" fmla="*/ 32 h 49"/>
                  <a:gd name="T84" fmla="*/ 27 w 34"/>
                  <a:gd name="T85" fmla="*/ 32 h 49"/>
                  <a:gd name="T86" fmla="*/ 27 w 34"/>
                  <a:gd name="T87" fmla="*/ 32 h 49"/>
                  <a:gd name="T88" fmla="*/ 26 w 34"/>
                  <a:gd name="T89" fmla="*/ 33 h 49"/>
                  <a:gd name="T90" fmla="*/ 26 w 34"/>
                  <a:gd name="T91" fmla="*/ 34 h 49"/>
                  <a:gd name="T92" fmla="*/ 25 w 34"/>
                  <a:gd name="T93" fmla="*/ 34 h 49"/>
                  <a:gd name="T94" fmla="*/ 23 w 34"/>
                  <a:gd name="T95" fmla="*/ 35 h 49"/>
                  <a:gd name="T96" fmla="*/ 22 w 34"/>
                  <a:gd name="T97" fmla="*/ 36 h 49"/>
                  <a:gd name="T98" fmla="*/ 20 w 34"/>
                  <a:gd name="T99" fmla="*/ 36 h 49"/>
                  <a:gd name="T100" fmla="*/ 16 w 34"/>
                  <a:gd name="T101" fmla="*/ 36 h 49"/>
                  <a:gd name="T102" fmla="*/ 12 w 34"/>
                  <a:gd name="T103" fmla="*/ 35 h 49"/>
                  <a:gd name="T104" fmla="*/ 8 w 34"/>
                  <a:gd name="T105" fmla="*/ 33 h 49"/>
                  <a:gd name="T106" fmla="*/ 5 w 34"/>
                  <a:gd name="T107" fmla="*/ 32 h 49"/>
                  <a:gd name="T108" fmla="*/ 2 w 34"/>
                  <a:gd name="T109" fmla="*/ 40 h 49"/>
                  <a:gd name="T110" fmla="*/ 5 w 34"/>
                  <a:gd name="T111" fmla="*/ 42 h 49"/>
                  <a:gd name="T112" fmla="*/ 10 w 34"/>
                  <a:gd name="T113" fmla="*/ 43 h 49"/>
                  <a:gd name="T114" fmla="*/ 22 w 34"/>
                  <a:gd name="T115" fmla="*/ 43 h 49"/>
                  <a:gd name="T116" fmla="*/ 26 w 34"/>
                  <a:gd name="T117" fmla="*/ 43 h 49"/>
                  <a:gd name="T118" fmla="*/ 29 w 34"/>
                  <a:gd name="T119" fmla="*/ 42 h 49"/>
                  <a:gd name="T120" fmla="*/ 32 w 34"/>
                  <a:gd name="T121" fmla="*/ 40 h 49"/>
                  <a:gd name="T122" fmla="*/ 33 w 34"/>
                  <a:gd name="T123" fmla="*/ 37 h 49"/>
                  <a:gd name="T124" fmla="*/ 34 w 34"/>
                  <a:gd name="T125" fmla="*/ 3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" h="49">
                    <a:moveTo>
                      <a:pt x="34" y="32"/>
                    </a:moveTo>
                    <a:lnTo>
                      <a:pt x="34" y="32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34" y="31"/>
                    </a:lnTo>
                    <a:lnTo>
                      <a:pt x="34" y="31"/>
                    </a:lnTo>
                    <a:lnTo>
                      <a:pt x="34" y="31"/>
                    </a:lnTo>
                    <a:lnTo>
                      <a:pt x="34" y="31"/>
                    </a:lnTo>
                    <a:lnTo>
                      <a:pt x="34" y="31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4" y="29"/>
                    </a:lnTo>
                    <a:lnTo>
                      <a:pt x="34" y="29"/>
                    </a:lnTo>
                    <a:lnTo>
                      <a:pt x="34" y="29"/>
                    </a:lnTo>
                    <a:lnTo>
                      <a:pt x="34" y="29"/>
                    </a:lnTo>
                    <a:lnTo>
                      <a:pt x="34" y="29"/>
                    </a:lnTo>
                    <a:lnTo>
                      <a:pt x="33" y="29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3" y="27"/>
                    </a:lnTo>
                    <a:lnTo>
                      <a:pt x="33" y="27"/>
                    </a:lnTo>
                    <a:lnTo>
                      <a:pt x="33" y="27"/>
                    </a:lnTo>
                    <a:lnTo>
                      <a:pt x="33" y="27"/>
                    </a:lnTo>
                    <a:lnTo>
                      <a:pt x="33" y="27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32" y="24"/>
                    </a:lnTo>
                    <a:lnTo>
                      <a:pt x="31" y="24"/>
                    </a:lnTo>
                    <a:lnTo>
                      <a:pt x="31" y="24"/>
                    </a:lnTo>
                    <a:lnTo>
                      <a:pt x="31" y="24"/>
                    </a:lnTo>
                    <a:lnTo>
                      <a:pt x="31" y="24"/>
                    </a:lnTo>
                    <a:lnTo>
                      <a:pt x="31" y="24"/>
                    </a:lnTo>
                    <a:lnTo>
                      <a:pt x="31" y="24"/>
                    </a:lnTo>
                    <a:lnTo>
                      <a:pt x="31" y="24"/>
                    </a:lnTo>
                    <a:lnTo>
                      <a:pt x="30" y="23"/>
                    </a:lnTo>
                    <a:lnTo>
                      <a:pt x="30" y="23"/>
                    </a:lnTo>
                    <a:lnTo>
                      <a:pt x="30" y="23"/>
                    </a:lnTo>
                    <a:lnTo>
                      <a:pt x="30" y="23"/>
                    </a:lnTo>
                    <a:lnTo>
                      <a:pt x="30" y="23"/>
                    </a:lnTo>
                    <a:lnTo>
                      <a:pt x="30" y="23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29" y="22"/>
                    </a:lnTo>
                    <a:lnTo>
                      <a:pt x="29" y="22"/>
                    </a:lnTo>
                    <a:lnTo>
                      <a:pt x="29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4" y="22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2" y="21"/>
                    </a:lnTo>
                    <a:lnTo>
                      <a:pt x="22" y="21"/>
                    </a:lnTo>
                    <a:lnTo>
                      <a:pt x="22" y="21"/>
                    </a:lnTo>
                    <a:lnTo>
                      <a:pt x="22" y="21"/>
                    </a:lnTo>
                    <a:lnTo>
                      <a:pt x="22" y="21"/>
                    </a:lnTo>
                    <a:lnTo>
                      <a:pt x="22" y="21"/>
                    </a:lnTo>
                    <a:lnTo>
                      <a:pt x="22" y="21"/>
                    </a:lnTo>
                    <a:lnTo>
                      <a:pt x="22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4" y="13"/>
                    </a:lnTo>
                    <a:lnTo>
                      <a:pt x="24" y="14"/>
                    </a:lnTo>
                    <a:lnTo>
                      <a:pt x="25" y="14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8" y="15"/>
                    </a:lnTo>
                    <a:lnTo>
                      <a:pt x="31" y="7"/>
                    </a:lnTo>
                    <a:lnTo>
                      <a:pt x="29" y="7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7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4" y="6"/>
                    </a:lnTo>
                    <a:lnTo>
                      <a:pt x="24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2" y="0"/>
                    </a:lnTo>
                    <a:lnTo>
                      <a:pt x="13" y="0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3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6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2" y="27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5" y="28"/>
                    </a:lnTo>
                    <a:lnTo>
                      <a:pt x="15" y="28"/>
                    </a:lnTo>
                    <a:lnTo>
                      <a:pt x="15" y="28"/>
                    </a:lnTo>
                    <a:lnTo>
                      <a:pt x="15" y="28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1" y="28"/>
                    </a:lnTo>
                    <a:lnTo>
                      <a:pt x="21" y="28"/>
                    </a:lnTo>
                    <a:lnTo>
                      <a:pt x="21" y="28"/>
                    </a:lnTo>
                    <a:lnTo>
                      <a:pt x="21" y="28"/>
                    </a:lnTo>
                    <a:lnTo>
                      <a:pt x="21" y="28"/>
                    </a:lnTo>
                    <a:lnTo>
                      <a:pt x="21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4" y="29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5" y="35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2" y="35"/>
                    </a:lnTo>
                    <a:lnTo>
                      <a:pt x="22" y="35"/>
                    </a:lnTo>
                    <a:lnTo>
                      <a:pt x="22" y="35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4" y="36"/>
                    </a:lnTo>
                    <a:lnTo>
                      <a:pt x="14" y="35"/>
                    </a:lnTo>
                    <a:lnTo>
                      <a:pt x="14" y="35"/>
                    </a:lnTo>
                    <a:lnTo>
                      <a:pt x="14" y="35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1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9" y="34"/>
                    </a:lnTo>
                    <a:lnTo>
                      <a:pt x="9" y="34"/>
                    </a:lnTo>
                    <a:lnTo>
                      <a:pt x="9" y="34"/>
                    </a:lnTo>
                    <a:lnTo>
                      <a:pt x="9" y="34"/>
                    </a:lnTo>
                    <a:lnTo>
                      <a:pt x="9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1" y="39"/>
                    </a:lnTo>
                    <a:lnTo>
                      <a:pt x="1" y="39"/>
                    </a:lnTo>
                    <a:lnTo>
                      <a:pt x="1" y="39"/>
                    </a:lnTo>
                    <a:lnTo>
                      <a:pt x="1" y="39"/>
                    </a:lnTo>
                    <a:lnTo>
                      <a:pt x="1" y="39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41"/>
                    </a:lnTo>
                    <a:lnTo>
                      <a:pt x="3" y="41"/>
                    </a:lnTo>
                    <a:lnTo>
                      <a:pt x="3" y="41"/>
                    </a:lnTo>
                    <a:lnTo>
                      <a:pt x="3" y="41"/>
                    </a:lnTo>
                    <a:lnTo>
                      <a:pt x="3" y="41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7" y="42"/>
                    </a:lnTo>
                    <a:lnTo>
                      <a:pt x="7" y="42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1" y="43"/>
                    </a:lnTo>
                    <a:lnTo>
                      <a:pt x="11" y="43"/>
                    </a:lnTo>
                    <a:lnTo>
                      <a:pt x="11" y="43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3" y="49"/>
                    </a:lnTo>
                    <a:lnTo>
                      <a:pt x="22" y="49"/>
                    </a:lnTo>
                    <a:lnTo>
                      <a:pt x="22" y="44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23" y="43"/>
                    </a:lnTo>
                    <a:lnTo>
                      <a:pt x="23" y="43"/>
                    </a:lnTo>
                    <a:lnTo>
                      <a:pt x="23" y="43"/>
                    </a:lnTo>
                    <a:lnTo>
                      <a:pt x="23" y="43"/>
                    </a:lnTo>
                    <a:lnTo>
                      <a:pt x="23" y="43"/>
                    </a:lnTo>
                    <a:lnTo>
                      <a:pt x="24" y="43"/>
                    </a:lnTo>
                    <a:lnTo>
                      <a:pt x="24" y="43"/>
                    </a:lnTo>
                    <a:lnTo>
                      <a:pt x="24" y="43"/>
                    </a:lnTo>
                    <a:lnTo>
                      <a:pt x="24" y="43"/>
                    </a:lnTo>
                    <a:lnTo>
                      <a:pt x="25" y="43"/>
                    </a:lnTo>
                    <a:lnTo>
                      <a:pt x="25" y="43"/>
                    </a:lnTo>
                    <a:lnTo>
                      <a:pt x="25" y="43"/>
                    </a:lnTo>
                    <a:lnTo>
                      <a:pt x="25" y="43"/>
                    </a:lnTo>
                    <a:lnTo>
                      <a:pt x="25" y="43"/>
                    </a:lnTo>
                    <a:lnTo>
                      <a:pt x="26" y="43"/>
                    </a:lnTo>
                    <a:lnTo>
                      <a:pt x="26" y="43"/>
                    </a:lnTo>
                    <a:lnTo>
                      <a:pt x="26" y="43"/>
                    </a:lnTo>
                    <a:lnTo>
                      <a:pt x="26" y="43"/>
                    </a:lnTo>
                    <a:lnTo>
                      <a:pt x="26" y="43"/>
                    </a:lnTo>
                    <a:lnTo>
                      <a:pt x="27" y="43"/>
                    </a:lnTo>
                    <a:lnTo>
                      <a:pt x="27" y="43"/>
                    </a:lnTo>
                    <a:lnTo>
                      <a:pt x="27" y="43"/>
                    </a:lnTo>
                    <a:lnTo>
                      <a:pt x="27" y="43"/>
                    </a:lnTo>
                    <a:lnTo>
                      <a:pt x="27" y="43"/>
                    </a:lnTo>
                    <a:lnTo>
                      <a:pt x="27" y="43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9" y="42"/>
                    </a:lnTo>
                    <a:lnTo>
                      <a:pt x="29" y="42"/>
                    </a:lnTo>
                    <a:lnTo>
                      <a:pt x="29" y="42"/>
                    </a:lnTo>
                    <a:lnTo>
                      <a:pt x="29" y="42"/>
                    </a:lnTo>
                    <a:lnTo>
                      <a:pt x="29" y="42"/>
                    </a:lnTo>
                    <a:lnTo>
                      <a:pt x="29" y="42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30" y="41"/>
                    </a:lnTo>
                    <a:lnTo>
                      <a:pt x="30" y="41"/>
                    </a:lnTo>
                    <a:lnTo>
                      <a:pt x="30" y="41"/>
                    </a:lnTo>
                    <a:lnTo>
                      <a:pt x="30" y="41"/>
                    </a:lnTo>
                    <a:lnTo>
                      <a:pt x="30" y="41"/>
                    </a:lnTo>
                    <a:lnTo>
                      <a:pt x="31" y="41"/>
                    </a:lnTo>
                    <a:lnTo>
                      <a:pt x="31" y="41"/>
                    </a:lnTo>
                    <a:lnTo>
                      <a:pt x="31" y="41"/>
                    </a:lnTo>
                    <a:lnTo>
                      <a:pt x="31" y="41"/>
                    </a:lnTo>
                    <a:lnTo>
                      <a:pt x="31" y="40"/>
                    </a:lnTo>
                    <a:lnTo>
                      <a:pt x="31" y="40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2" y="38"/>
                    </a:lnTo>
                    <a:lnTo>
                      <a:pt x="32" y="38"/>
                    </a:lnTo>
                    <a:lnTo>
                      <a:pt x="32" y="38"/>
                    </a:lnTo>
                    <a:lnTo>
                      <a:pt x="32" y="38"/>
                    </a:lnTo>
                    <a:lnTo>
                      <a:pt x="33" y="38"/>
                    </a:lnTo>
                    <a:lnTo>
                      <a:pt x="33" y="38"/>
                    </a:lnTo>
                    <a:lnTo>
                      <a:pt x="33" y="37"/>
                    </a:lnTo>
                    <a:lnTo>
                      <a:pt x="33" y="37"/>
                    </a:lnTo>
                    <a:lnTo>
                      <a:pt x="33" y="37"/>
                    </a:lnTo>
                    <a:lnTo>
                      <a:pt x="33" y="37"/>
                    </a:lnTo>
                    <a:lnTo>
                      <a:pt x="33" y="37"/>
                    </a:lnTo>
                    <a:lnTo>
                      <a:pt x="33" y="37"/>
                    </a:lnTo>
                    <a:lnTo>
                      <a:pt x="33" y="36"/>
                    </a:lnTo>
                    <a:lnTo>
                      <a:pt x="33" y="36"/>
                    </a:lnTo>
                    <a:lnTo>
                      <a:pt x="33" y="36"/>
                    </a:lnTo>
                    <a:lnTo>
                      <a:pt x="33" y="36"/>
                    </a:lnTo>
                    <a:lnTo>
                      <a:pt x="34" y="36"/>
                    </a:lnTo>
                    <a:lnTo>
                      <a:pt x="34" y="36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4" y="34"/>
                    </a:lnTo>
                    <a:lnTo>
                      <a:pt x="34" y="34"/>
                    </a:lnTo>
                    <a:lnTo>
                      <a:pt x="34" y="34"/>
                    </a:lnTo>
                    <a:lnTo>
                      <a:pt x="34" y="34"/>
                    </a:lnTo>
                    <a:lnTo>
                      <a:pt x="34" y="34"/>
                    </a:lnTo>
                    <a:lnTo>
                      <a:pt x="34" y="34"/>
                    </a:lnTo>
                    <a:lnTo>
                      <a:pt x="34" y="33"/>
                    </a:lnTo>
                    <a:lnTo>
                      <a:pt x="34" y="33"/>
                    </a:lnTo>
                    <a:lnTo>
                      <a:pt x="34" y="33"/>
                    </a:lnTo>
                    <a:lnTo>
                      <a:pt x="34" y="33"/>
                    </a:lnTo>
                    <a:lnTo>
                      <a:pt x="34" y="33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34" y="32"/>
                    </a:lnTo>
                    <a:close/>
                  </a:path>
                </a:pathLst>
              </a:custGeom>
              <a:solidFill>
                <a:srgbClr val="5B93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3" name="Oval 67">
                <a:extLst>
                  <a:ext uri="{FF2B5EF4-FFF2-40B4-BE49-F238E27FC236}">
                    <a16:creationId xmlns:a16="http://schemas.microsoft.com/office/drawing/2014/main" id="{A50ECBFB-80C3-4B4A-B779-5356AE7F8B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5788" y="3775075"/>
                <a:ext cx="166688" cy="166687"/>
              </a:xfrm>
              <a:prstGeom prst="ellipse">
                <a:avLst/>
              </a:prstGeom>
              <a:noFill/>
              <a:ln w="12700" cap="flat">
                <a:solidFill>
                  <a:srgbClr val="5B93C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2C2B557-3A42-443E-8322-3744730D0BD3}"/>
              </a:ext>
            </a:extLst>
          </p:cNvPr>
          <p:cNvGrpSpPr/>
          <p:nvPr/>
        </p:nvGrpSpPr>
        <p:grpSpPr>
          <a:xfrm>
            <a:off x="6866567" y="3316070"/>
            <a:ext cx="947695" cy="989514"/>
            <a:chOff x="7792840" y="3635374"/>
            <a:chExt cx="843471" cy="88069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C879DAD-F44B-4E2B-8DC4-2951A1BFF13B}"/>
                </a:ext>
              </a:extLst>
            </p:cNvPr>
            <p:cNvSpPr/>
            <p:nvPr/>
          </p:nvSpPr>
          <p:spPr>
            <a:xfrm>
              <a:off x="7792840" y="4132565"/>
              <a:ext cx="843471" cy="3835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b="1">
                  <a:solidFill>
                    <a:srgbClr val="0F253F"/>
                  </a:solidFill>
                  <a:latin typeface="Neo Sans Pro" panose="020B0504030504040204" pitchFamily="34" charset="0"/>
                </a:rPr>
                <a:t>Integration</a:t>
              </a:r>
              <a:endParaRPr lang="pl-PL" sz="1100" b="1">
                <a:solidFill>
                  <a:srgbClr val="0F253F"/>
                </a:solidFill>
                <a:latin typeface="Neo Sans Pro" panose="020B0504030504040204" pitchFamily="34" charset="0"/>
              </a:endParaRPr>
            </a:p>
            <a:p>
              <a:pPr algn="ctr"/>
              <a:r>
                <a:rPr lang="en-US" sz="1100" b="1">
                  <a:solidFill>
                    <a:srgbClr val="0F253F"/>
                  </a:solidFill>
                  <a:latin typeface="Neo Sans Pro" panose="020B0504030504040204" pitchFamily="34" charset="0"/>
                </a:rPr>
                <a:t>Manager 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101F53A-BF94-4CD3-A4FE-47D2764E31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63691" y="3635374"/>
              <a:ext cx="501773" cy="468000"/>
              <a:chOff x="7996238" y="3635375"/>
              <a:chExt cx="330200" cy="307975"/>
            </a:xfrm>
          </p:grpSpPr>
          <p:sp>
            <p:nvSpPr>
              <p:cNvPr id="31" name="Freeform 72">
                <a:extLst>
                  <a:ext uri="{FF2B5EF4-FFF2-40B4-BE49-F238E27FC236}">
                    <a16:creationId xmlns:a16="http://schemas.microsoft.com/office/drawing/2014/main" id="{5603E90C-062F-451E-81DC-B7C1FF6BA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3563" y="3640138"/>
                <a:ext cx="141288" cy="130175"/>
              </a:xfrm>
              <a:custGeom>
                <a:avLst/>
                <a:gdLst>
                  <a:gd name="T0" fmla="*/ 10 w 89"/>
                  <a:gd name="T1" fmla="*/ 9 h 82"/>
                  <a:gd name="T2" fmla="*/ 13 w 89"/>
                  <a:gd name="T3" fmla="*/ 10 h 82"/>
                  <a:gd name="T4" fmla="*/ 16 w 89"/>
                  <a:gd name="T5" fmla="*/ 11 h 82"/>
                  <a:gd name="T6" fmla="*/ 19 w 89"/>
                  <a:gd name="T7" fmla="*/ 12 h 82"/>
                  <a:gd name="T8" fmla="*/ 23 w 89"/>
                  <a:gd name="T9" fmla="*/ 14 h 82"/>
                  <a:gd name="T10" fmla="*/ 25 w 89"/>
                  <a:gd name="T11" fmla="*/ 15 h 82"/>
                  <a:gd name="T12" fmla="*/ 28 w 89"/>
                  <a:gd name="T13" fmla="*/ 17 h 82"/>
                  <a:gd name="T14" fmla="*/ 31 w 89"/>
                  <a:gd name="T15" fmla="*/ 18 h 82"/>
                  <a:gd name="T16" fmla="*/ 33 w 89"/>
                  <a:gd name="T17" fmla="*/ 19 h 82"/>
                  <a:gd name="T18" fmla="*/ 36 w 89"/>
                  <a:gd name="T19" fmla="*/ 21 h 82"/>
                  <a:gd name="T20" fmla="*/ 39 w 89"/>
                  <a:gd name="T21" fmla="*/ 23 h 82"/>
                  <a:gd name="T22" fmla="*/ 42 w 89"/>
                  <a:gd name="T23" fmla="*/ 25 h 82"/>
                  <a:gd name="T24" fmla="*/ 43 w 89"/>
                  <a:gd name="T25" fmla="*/ 28 h 82"/>
                  <a:gd name="T26" fmla="*/ 46 w 89"/>
                  <a:gd name="T27" fmla="*/ 29 h 82"/>
                  <a:gd name="T28" fmla="*/ 48 w 89"/>
                  <a:gd name="T29" fmla="*/ 32 h 82"/>
                  <a:gd name="T30" fmla="*/ 51 w 89"/>
                  <a:gd name="T31" fmla="*/ 34 h 82"/>
                  <a:gd name="T32" fmla="*/ 53 w 89"/>
                  <a:gd name="T33" fmla="*/ 37 h 82"/>
                  <a:gd name="T34" fmla="*/ 54 w 89"/>
                  <a:gd name="T35" fmla="*/ 38 h 82"/>
                  <a:gd name="T36" fmla="*/ 56 w 89"/>
                  <a:gd name="T37" fmla="*/ 41 h 82"/>
                  <a:gd name="T38" fmla="*/ 58 w 89"/>
                  <a:gd name="T39" fmla="*/ 44 h 82"/>
                  <a:gd name="T40" fmla="*/ 60 w 89"/>
                  <a:gd name="T41" fmla="*/ 47 h 82"/>
                  <a:gd name="T42" fmla="*/ 62 w 89"/>
                  <a:gd name="T43" fmla="*/ 49 h 82"/>
                  <a:gd name="T44" fmla="*/ 63 w 89"/>
                  <a:gd name="T45" fmla="*/ 52 h 82"/>
                  <a:gd name="T46" fmla="*/ 64 w 89"/>
                  <a:gd name="T47" fmla="*/ 56 h 82"/>
                  <a:gd name="T48" fmla="*/ 66 w 89"/>
                  <a:gd name="T49" fmla="*/ 58 h 82"/>
                  <a:gd name="T50" fmla="*/ 67 w 89"/>
                  <a:gd name="T51" fmla="*/ 61 h 82"/>
                  <a:gd name="T52" fmla="*/ 68 w 89"/>
                  <a:gd name="T53" fmla="*/ 65 h 82"/>
                  <a:gd name="T54" fmla="*/ 69 w 89"/>
                  <a:gd name="T55" fmla="*/ 68 h 82"/>
                  <a:gd name="T56" fmla="*/ 53 w 89"/>
                  <a:gd name="T57" fmla="*/ 68 h 82"/>
                  <a:gd name="T58" fmla="*/ 76 w 89"/>
                  <a:gd name="T59" fmla="*/ 64 h 82"/>
                  <a:gd name="T60" fmla="*/ 74 w 89"/>
                  <a:gd name="T61" fmla="*/ 61 h 82"/>
                  <a:gd name="T62" fmla="*/ 73 w 89"/>
                  <a:gd name="T63" fmla="*/ 58 h 82"/>
                  <a:gd name="T64" fmla="*/ 73 w 89"/>
                  <a:gd name="T65" fmla="*/ 54 h 82"/>
                  <a:gd name="T66" fmla="*/ 71 w 89"/>
                  <a:gd name="T67" fmla="*/ 51 h 82"/>
                  <a:gd name="T68" fmla="*/ 69 w 89"/>
                  <a:gd name="T69" fmla="*/ 48 h 82"/>
                  <a:gd name="T70" fmla="*/ 68 w 89"/>
                  <a:gd name="T71" fmla="*/ 45 h 82"/>
                  <a:gd name="T72" fmla="*/ 66 w 89"/>
                  <a:gd name="T73" fmla="*/ 42 h 82"/>
                  <a:gd name="T74" fmla="*/ 63 w 89"/>
                  <a:gd name="T75" fmla="*/ 38 h 82"/>
                  <a:gd name="T76" fmla="*/ 62 w 89"/>
                  <a:gd name="T77" fmla="*/ 36 h 82"/>
                  <a:gd name="T78" fmla="*/ 60 w 89"/>
                  <a:gd name="T79" fmla="*/ 33 h 82"/>
                  <a:gd name="T80" fmla="*/ 57 w 89"/>
                  <a:gd name="T81" fmla="*/ 30 h 82"/>
                  <a:gd name="T82" fmla="*/ 55 w 89"/>
                  <a:gd name="T83" fmla="*/ 28 h 82"/>
                  <a:gd name="T84" fmla="*/ 53 w 89"/>
                  <a:gd name="T85" fmla="*/ 26 h 82"/>
                  <a:gd name="T86" fmla="*/ 50 w 89"/>
                  <a:gd name="T87" fmla="*/ 23 h 82"/>
                  <a:gd name="T88" fmla="*/ 48 w 89"/>
                  <a:gd name="T89" fmla="*/ 20 h 82"/>
                  <a:gd name="T90" fmla="*/ 45 w 89"/>
                  <a:gd name="T91" fmla="*/ 18 h 82"/>
                  <a:gd name="T92" fmla="*/ 42 w 89"/>
                  <a:gd name="T93" fmla="*/ 17 h 82"/>
                  <a:gd name="T94" fmla="*/ 39 w 89"/>
                  <a:gd name="T95" fmla="*/ 15 h 82"/>
                  <a:gd name="T96" fmla="*/ 36 w 89"/>
                  <a:gd name="T97" fmla="*/ 12 h 82"/>
                  <a:gd name="T98" fmla="*/ 33 w 89"/>
                  <a:gd name="T99" fmla="*/ 11 h 82"/>
                  <a:gd name="T100" fmla="*/ 30 w 89"/>
                  <a:gd name="T101" fmla="*/ 9 h 82"/>
                  <a:gd name="T102" fmla="*/ 27 w 89"/>
                  <a:gd name="T103" fmla="*/ 8 h 82"/>
                  <a:gd name="T104" fmla="*/ 23 w 89"/>
                  <a:gd name="T105" fmla="*/ 7 h 82"/>
                  <a:gd name="T106" fmla="*/ 21 w 89"/>
                  <a:gd name="T107" fmla="*/ 5 h 82"/>
                  <a:gd name="T108" fmla="*/ 17 w 89"/>
                  <a:gd name="T109" fmla="*/ 4 h 82"/>
                  <a:gd name="T110" fmla="*/ 13 w 89"/>
                  <a:gd name="T111" fmla="*/ 3 h 82"/>
                  <a:gd name="T112" fmla="*/ 11 w 89"/>
                  <a:gd name="T113" fmla="*/ 2 h 82"/>
                  <a:gd name="T114" fmla="*/ 7 w 89"/>
                  <a:gd name="T115" fmla="*/ 1 h 82"/>
                  <a:gd name="T116" fmla="*/ 3 w 89"/>
                  <a:gd name="T117" fmla="*/ 0 h 82"/>
                  <a:gd name="T118" fmla="*/ 2 w 89"/>
                  <a:gd name="T119" fmla="*/ 8 h 82"/>
                  <a:gd name="T120" fmla="*/ 4 w 89"/>
                  <a:gd name="T121" fmla="*/ 8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9" h="82">
                    <a:moveTo>
                      <a:pt x="7" y="9"/>
                    </a:moveTo>
                    <a:lnTo>
                      <a:pt x="8" y="9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20" y="13"/>
                    </a:lnTo>
                    <a:lnTo>
                      <a:pt x="20" y="13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22" y="13"/>
                    </a:lnTo>
                    <a:lnTo>
                      <a:pt x="22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9" y="17"/>
                    </a:lnTo>
                    <a:lnTo>
                      <a:pt x="29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3" y="20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5" y="20"/>
                    </a:lnTo>
                    <a:lnTo>
                      <a:pt x="35" y="21"/>
                    </a:lnTo>
                    <a:lnTo>
                      <a:pt x="36" y="21"/>
                    </a:lnTo>
                    <a:lnTo>
                      <a:pt x="36" y="21"/>
                    </a:lnTo>
                    <a:lnTo>
                      <a:pt x="36" y="22"/>
                    </a:lnTo>
                    <a:lnTo>
                      <a:pt x="37" y="22"/>
                    </a:lnTo>
                    <a:lnTo>
                      <a:pt x="37" y="22"/>
                    </a:lnTo>
                    <a:lnTo>
                      <a:pt x="38" y="22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9" y="23"/>
                    </a:lnTo>
                    <a:lnTo>
                      <a:pt x="39" y="24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0" y="25"/>
                    </a:lnTo>
                    <a:lnTo>
                      <a:pt x="41" y="25"/>
                    </a:lnTo>
                    <a:lnTo>
                      <a:pt x="41" y="25"/>
                    </a:lnTo>
                    <a:lnTo>
                      <a:pt x="42" y="25"/>
                    </a:lnTo>
                    <a:lnTo>
                      <a:pt x="42" y="26"/>
                    </a:lnTo>
                    <a:lnTo>
                      <a:pt x="42" y="26"/>
                    </a:lnTo>
                    <a:lnTo>
                      <a:pt x="43" y="26"/>
                    </a:lnTo>
                    <a:lnTo>
                      <a:pt x="43" y="27"/>
                    </a:lnTo>
                    <a:lnTo>
                      <a:pt x="43" y="27"/>
                    </a:lnTo>
                    <a:lnTo>
                      <a:pt x="43" y="27"/>
                    </a:lnTo>
                    <a:lnTo>
                      <a:pt x="43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5" y="28"/>
                    </a:lnTo>
                    <a:lnTo>
                      <a:pt x="45" y="28"/>
                    </a:lnTo>
                    <a:lnTo>
                      <a:pt x="46" y="29"/>
                    </a:lnTo>
                    <a:lnTo>
                      <a:pt x="46" y="29"/>
                    </a:lnTo>
                    <a:lnTo>
                      <a:pt x="46" y="29"/>
                    </a:lnTo>
                    <a:lnTo>
                      <a:pt x="47" y="30"/>
                    </a:lnTo>
                    <a:lnTo>
                      <a:pt x="47" y="30"/>
                    </a:lnTo>
                    <a:lnTo>
                      <a:pt x="47" y="30"/>
                    </a:lnTo>
                    <a:lnTo>
                      <a:pt x="48" y="31"/>
                    </a:lnTo>
                    <a:lnTo>
                      <a:pt x="48" y="31"/>
                    </a:lnTo>
                    <a:lnTo>
                      <a:pt x="48" y="32"/>
                    </a:lnTo>
                    <a:lnTo>
                      <a:pt x="49" y="32"/>
                    </a:lnTo>
                    <a:lnTo>
                      <a:pt x="49" y="32"/>
                    </a:lnTo>
                    <a:lnTo>
                      <a:pt x="49" y="33"/>
                    </a:lnTo>
                    <a:lnTo>
                      <a:pt x="50" y="33"/>
                    </a:lnTo>
                    <a:lnTo>
                      <a:pt x="50" y="33"/>
                    </a:lnTo>
                    <a:lnTo>
                      <a:pt x="50" y="34"/>
                    </a:lnTo>
                    <a:lnTo>
                      <a:pt x="51" y="34"/>
                    </a:lnTo>
                    <a:lnTo>
                      <a:pt x="51" y="34"/>
                    </a:lnTo>
                    <a:lnTo>
                      <a:pt x="51" y="35"/>
                    </a:lnTo>
                    <a:lnTo>
                      <a:pt x="52" y="35"/>
                    </a:lnTo>
                    <a:lnTo>
                      <a:pt x="52" y="36"/>
                    </a:lnTo>
                    <a:lnTo>
                      <a:pt x="52" y="36"/>
                    </a:lnTo>
                    <a:lnTo>
                      <a:pt x="53" y="36"/>
                    </a:lnTo>
                    <a:lnTo>
                      <a:pt x="53" y="37"/>
                    </a:lnTo>
                    <a:lnTo>
                      <a:pt x="53" y="37"/>
                    </a:lnTo>
                    <a:lnTo>
                      <a:pt x="53" y="38"/>
                    </a:lnTo>
                    <a:lnTo>
                      <a:pt x="53" y="38"/>
                    </a:lnTo>
                    <a:lnTo>
                      <a:pt x="53" y="38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5" y="39"/>
                    </a:lnTo>
                    <a:lnTo>
                      <a:pt x="55" y="39"/>
                    </a:lnTo>
                    <a:lnTo>
                      <a:pt x="55" y="40"/>
                    </a:lnTo>
                    <a:lnTo>
                      <a:pt x="56" y="40"/>
                    </a:lnTo>
                    <a:lnTo>
                      <a:pt x="56" y="40"/>
                    </a:lnTo>
                    <a:lnTo>
                      <a:pt x="56" y="41"/>
                    </a:lnTo>
                    <a:lnTo>
                      <a:pt x="56" y="41"/>
                    </a:lnTo>
                    <a:lnTo>
                      <a:pt x="57" y="42"/>
                    </a:lnTo>
                    <a:lnTo>
                      <a:pt x="57" y="42"/>
                    </a:lnTo>
                    <a:lnTo>
                      <a:pt x="57" y="43"/>
                    </a:lnTo>
                    <a:lnTo>
                      <a:pt x="58" y="43"/>
                    </a:lnTo>
                    <a:lnTo>
                      <a:pt x="58" y="43"/>
                    </a:lnTo>
                    <a:lnTo>
                      <a:pt x="58" y="44"/>
                    </a:lnTo>
                    <a:lnTo>
                      <a:pt x="58" y="44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6"/>
                    </a:lnTo>
                    <a:lnTo>
                      <a:pt x="60" y="46"/>
                    </a:lnTo>
                    <a:lnTo>
                      <a:pt x="60" y="47"/>
                    </a:lnTo>
                    <a:lnTo>
                      <a:pt x="60" y="47"/>
                    </a:lnTo>
                    <a:lnTo>
                      <a:pt x="61" y="48"/>
                    </a:lnTo>
                    <a:lnTo>
                      <a:pt x="61" y="48"/>
                    </a:lnTo>
                    <a:lnTo>
                      <a:pt x="61" y="48"/>
                    </a:lnTo>
                    <a:lnTo>
                      <a:pt x="61" y="48"/>
                    </a:lnTo>
                    <a:lnTo>
                      <a:pt x="62" y="48"/>
                    </a:lnTo>
                    <a:lnTo>
                      <a:pt x="62" y="49"/>
                    </a:lnTo>
                    <a:lnTo>
                      <a:pt x="62" y="49"/>
                    </a:lnTo>
                    <a:lnTo>
                      <a:pt x="62" y="50"/>
                    </a:lnTo>
                    <a:lnTo>
                      <a:pt x="63" y="50"/>
                    </a:lnTo>
                    <a:lnTo>
                      <a:pt x="63" y="51"/>
                    </a:lnTo>
                    <a:lnTo>
                      <a:pt x="63" y="51"/>
                    </a:lnTo>
                    <a:lnTo>
                      <a:pt x="63" y="52"/>
                    </a:lnTo>
                    <a:lnTo>
                      <a:pt x="63" y="52"/>
                    </a:lnTo>
                    <a:lnTo>
                      <a:pt x="63" y="52"/>
                    </a:lnTo>
                    <a:lnTo>
                      <a:pt x="63" y="53"/>
                    </a:lnTo>
                    <a:lnTo>
                      <a:pt x="63" y="53"/>
                    </a:lnTo>
                    <a:lnTo>
                      <a:pt x="63" y="54"/>
                    </a:lnTo>
                    <a:lnTo>
                      <a:pt x="64" y="54"/>
                    </a:lnTo>
                    <a:lnTo>
                      <a:pt x="64" y="55"/>
                    </a:lnTo>
                    <a:lnTo>
                      <a:pt x="64" y="55"/>
                    </a:lnTo>
                    <a:lnTo>
                      <a:pt x="64" y="56"/>
                    </a:lnTo>
                    <a:lnTo>
                      <a:pt x="64" y="56"/>
                    </a:lnTo>
                    <a:lnTo>
                      <a:pt x="65" y="57"/>
                    </a:lnTo>
                    <a:lnTo>
                      <a:pt x="65" y="57"/>
                    </a:lnTo>
                    <a:lnTo>
                      <a:pt x="65" y="58"/>
                    </a:lnTo>
                    <a:lnTo>
                      <a:pt x="65" y="58"/>
                    </a:lnTo>
                    <a:lnTo>
                      <a:pt x="65" y="58"/>
                    </a:lnTo>
                    <a:lnTo>
                      <a:pt x="66" y="58"/>
                    </a:lnTo>
                    <a:lnTo>
                      <a:pt x="66" y="58"/>
                    </a:lnTo>
                    <a:lnTo>
                      <a:pt x="66" y="59"/>
                    </a:lnTo>
                    <a:lnTo>
                      <a:pt x="66" y="59"/>
                    </a:lnTo>
                    <a:lnTo>
                      <a:pt x="66" y="60"/>
                    </a:lnTo>
                    <a:lnTo>
                      <a:pt x="67" y="60"/>
                    </a:lnTo>
                    <a:lnTo>
                      <a:pt x="67" y="61"/>
                    </a:lnTo>
                    <a:lnTo>
                      <a:pt x="67" y="61"/>
                    </a:lnTo>
                    <a:lnTo>
                      <a:pt x="67" y="62"/>
                    </a:lnTo>
                    <a:lnTo>
                      <a:pt x="67" y="62"/>
                    </a:lnTo>
                    <a:lnTo>
                      <a:pt x="67" y="63"/>
                    </a:lnTo>
                    <a:lnTo>
                      <a:pt x="68" y="63"/>
                    </a:lnTo>
                    <a:lnTo>
                      <a:pt x="68" y="64"/>
                    </a:lnTo>
                    <a:lnTo>
                      <a:pt x="68" y="64"/>
                    </a:lnTo>
                    <a:lnTo>
                      <a:pt x="68" y="65"/>
                    </a:lnTo>
                    <a:lnTo>
                      <a:pt x="68" y="65"/>
                    </a:lnTo>
                    <a:lnTo>
                      <a:pt x="68" y="66"/>
                    </a:lnTo>
                    <a:lnTo>
                      <a:pt x="68" y="66"/>
                    </a:lnTo>
                    <a:lnTo>
                      <a:pt x="69" y="67"/>
                    </a:lnTo>
                    <a:lnTo>
                      <a:pt x="69" y="67"/>
                    </a:lnTo>
                    <a:lnTo>
                      <a:pt x="69" y="68"/>
                    </a:lnTo>
                    <a:lnTo>
                      <a:pt x="69" y="68"/>
                    </a:lnTo>
                    <a:lnTo>
                      <a:pt x="69" y="69"/>
                    </a:lnTo>
                    <a:lnTo>
                      <a:pt x="69" y="69"/>
                    </a:lnTo>
                    <a:lnTo>
                      <a:pt x="69" y="69"/>
                    </a:lnTo>
                    <a:lnTo>
                      <a:pt x="70" y="69"/>
                    </a:lnTo>
                    <a:lnTo>
                      <a:pt x="70" y="69"/>
                    </a:lnTo>
                    <a:lnTo>
                      <a:pt x="57" y="61"/>
                    </a:lnTo>
                    <a:lnTo>
                      <a:pt x="53" y="68"/>
                    </a:lnTo>
                    <a:lnTo>
                      <a:pt x="74" y="82"/>
                    </a:lnTo>
                    <a:lnTo>
                      <a:pt x="89" y="60"/>
                    </a:lnTo>
                    <a:lnTo>
                      <a:pt x="83" y="56"/>
                    </a:lnTo>
                    <a:lnTo>
                      <a:pt x="76" y="66"/>
                    </a:lnTo>
                    <a:lnTo>
                      <a:pt x="76" y="66"/>
                    </a:lnTo>
                    <a:lnTo>
                      <a:pt x="76" y="65"/>
                    </a:lnTo>
                    <a:lnTo>
                      <a:pt x="76" y="64"/>
                    </a:lnTo>
                    <a:lnTo>
                      <a:pt x="75" y="64"/>
                    </a:lnTo>
                    <a:lnTo>
                      <a:pt x="75" y="63"/>
                    </a:lnTo>
                    <a:lnTo>
                      <a:pt x="75" y="63"/>
                    </a:lnTo>
                    <a:lnTo>
                      <a:pt x="75" y="62"/>
                    </a:lnTo>
                    <a:lnTo>
                      <a:pt x="75" y="62"/>
                    </a:lnTo>
                    <a:lnTo>
                      <a:pt x="75" y="61"/>
                    </a:lnTo>
                    <a:lnTo>
                      <a:pt x="74" y="61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4" y="59"/>
                    </a:lnTo>
                    <a:lnTo>
                      <a:pt x="74" y="59"/>
                    </a:lnTo>
                    <a:lnTo>
                      <a:pt x="73" y="58"/>
                    </a:lnTo>
                    <a:lnTo>
                      <a:pt x="73" y="58"/>
                    </a:lnTo>
                    <a:lnTo>
                      <a:pt x="73" y="58"/>
                    </a:lnTo>
                    <a:lnTo>
                      <a:pt x="73" y="57"/>
                    </a:lnTo>
                    <a:lnTo>
                      <a:pt x="73" y="57"/>
                    </a:lnTo>
                    <a:lnTo>
                      <a:pt x="73" y="56"/>
                    </a:lnTo>
                    <a:lnTo>
                      <a:pt x="73" y="56"/>
                    </a:lnTo>
                    <a:lnTo>
                      <a:pt x="73" y="55"/>
                    </a:lnTo>
                    <a:lnTo>
                      <a:pt x="73" y="55"/>
                    </a:lnTo>
                    <a:lnTo>
                      <a:pt x="73" y="54"/>
                    </a:lnTo>
                    <a:lnTo>
                      <a:pt x="72" y="54"/>
                    </a:lnTo>
                    <a:lnTo>
                      <a:pt x="72" y="53"/>
                    </a:lnTo>
                    <a:lnTo>
                      <a:pt x="72" y="53"/>
                    </a:lnTo>
                    <a:lnTo>
                      <a:pt x="72" y="52"/>
                    </a:lnTo>
                    <a:lnTo>
                      <a:pt x="72" y="52"/>
                    </a:lnTo>
                    <a:lnTo>
                      <a:pt x="71" y="51"/>
                    </a:lnTo>
                    <a:lnTo>
                      <a:pt x="71" y="51"/>
                    </a:lnTo>
                    <a:lnTo>
                      <a:pt x="71" y="50"/>
                    </a:lnTo>
                    <a:lnTo>
                      <a:pt x="71" y="50"/>
                    </a:lnTo>
                    <a:lnTo>
                      <a:pt x="70" y="49"/>
                    </a:lnTo>
                    <a:lnTo>
                      <a:pt x="70" y="49"/>
                    </a:lnTo>
                    <a:lnTo>
                      <a:pt x="70" y="48"/>
                    </a:lnTo>
                    <a:lnTo>
                      <a:pt x="70" y="48"/>
                    </a:lnTo>
                    <a:lnTo>
                      <a:pt x="69" y="48"/>
                    </a:lnTo>
                    <a:lnTo>
                      <a:pt x="69" y="48"/>
                    </a:lnTo>
                    <a:lnTo>
                      <a:pt x="69" y="47"/>
                    </a:lnTo>
                    <a:lnTo>
                      <a:pt x="69" y="47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8" y="45"/>
                    </a:lnTo>
                    <a:lnTo>
                      <a:pt x="68" y="45"/>
                    </a:lnTo>
                    <a:lnTo>
                      <a:pt x="67" y="44"/>
                    </a:lnTo>
                    <a:lnTo>
                      <a:pt x="67" y="44"/>
                    </a:lnTo>
                    <a:lnTo>
                      <a:pt x="67" y="43"/>
                    </a:lnTo>
                    <a:lnTo>
                      <a:pt x="66" y="43"/>
                    </a:lnTo>
                    <a:lnTo>
                      <a:pt x="66" y="42"/>
                    </a:lnTo>
                    <a:lnTo>
                      <a:pt x="66" y="42"/>
                    </a:lnTo>
                    <a:lnTo>
                      <a:pt x="66" y="42"/>
                    </a:lnTo>
                    <a:lnTo>
                      <a:pt x="65" y="41"/>
                    </a:lnTo>
                    <a:lnTo>
                      <a:pt x="65" y="41"/>
                    </a:lnTo>
                    <a:lnTo>
                      <a:pt x="65" y="40"/>
                    </a:lnTo>
                    <a:lnTo>
                      <a:pt x="64" y="40"/>
                    </a:lnTo>
                    <a:lnTo>
                      <a:pt x="64" y="39"/>
                    </a:lnTo>
                    <a:lnTo>
                      <a:pt x="64" y="39"/>
                    </a:lnTo>
                    <a:lnTo>
                      <a:pt x="63" y="38"/>
                    </a:lnTo>
                    <a:lnTo>
                      <a:pt x="63" y="38"/>
                    </a:lnTo>
                    <a:lnTo>
                      <a:pt x="63" y="38"/>
                    </a:lnTo>
                    <a:lnTo>
                      <a:pt x="63" y="38"/>
                    </a:lnTo>
                    <a:lnTo>
                      <a:pt x="63" y="37"/>
                    </a:lnTo>
                    <a:lnTo>
                      <a:pt x="63" y="37"/>
                    </a:lnTo>
                    <a:lnTo>
                      <a:pt x="63" y="37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62" y="35"/>
                    </a:lnTo>
                    <a:lnTo>
                      <a:pt x="61" y="35"/>
                    </a:lnTo>
                    <a:lnTo>
                      <a:pt x="61" y="34"/>
                    </a:lnTo>
                    <a:lnTo>
                      <a:pt x="61" y="34"/>
                    </a:lnTo>
                    <a:lnTo>
                      <a:pt x="60" y="34"/>
                    </a:lnTo>
                    <a:lnTo>
                      <a:pt x="60" y="33"/>
                    </a:lnTo>
                    <a:lnTo>
                      <a:pt x="60" y="33"/>
                    </a:lnTo>
                    <a:lnTo>
                      <a:pt x="59" y="32"/>
                    </a:lnTo>
                    <a:lnTo>
                      <a:pt x="59" y="32"/>
                    </a:lnTo>
                    <a:lnTo>
                      <a:pt x="58" y="31"/>
                    </a:lnTo>
                    <a:lnTo>
                      <a:pt x="58" y="31"/>
                    </a:lnTo>
                    <a:lnTo>
                      <a:pt x="58" y="31"/>
                    </a:lnTo>
                    <a:lnTo>
                      <a:pt x="57" y="30"/>
                    </a:lnTo>
                    <a:lnTo>
                      <a:pt x="57" y="30"/>
                    </a:lnTo>
                    <a:lnTo>
                      <a:pt x="57" y="29"/>
                    </a:lnTo>
                    <a:lnTo>
                      <a:pt x="56" y="29"/>
                    </a:lnTo>
                    <a:lnTo>
                      <a:pt x="56" y="29"/>
                    </a:lnTo>
                    <a:lnTo>
                      <a:pt x="56" y="28"/>
                    </a:lnTo>
                    <a:lnTo>
                      <a:pt x="55" y="28"/>
                    </a:lnTo>
                    <a:lnTo>
                      <a:pt x="55" y="28"/>
                    </a:lnTo>
                    <a:lnTo>
                      <a:pt x="54" y="28"/>
                    </a:lnTo>
                    <a:lnTo>
                      <a:pt x="54" y="28"/>
                    </a:lnTo>
                    <a:lnTo>
                      <a:pt x="54" y="27"/>
                    </a:lnTo>
                    <a:lnTo>
                      <a:pt x="53" y="27"/>
                    </a:lnTo>
                    <a:lnTo>
                      <a:pt x="53" y="26"/>
                    </a:lnTo>
                    <a:lnTo>
                      <a:pt x="53" y="26"/>
                    </a:lnTo>
                    <a:lnTo>
                      <a:pt x="53" y="26"/>
                    </a:lnTo>
                    <a:lnTo>
                      <a:pt x="53" y="25"/>
                    </a:lnTo>
                    <a:lnTo>
                      <a:pt x="52" y="25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1" y="24"/>
                    </a:lnTo>
                    <a:lnTo>
                      <a:pt x="51" y="23"/>
                    </a:lnTo>
                    <a:lnTo>
                      <a:pt x="50" y="23"/>
                    </a:lnTo>
                    <a:lnTo>
                      <a:pt x="50" y="23"/>
                    </a:lnTo>
                    <a:lnTo>
                      <a:pt x="50" y="22"/>
                    </a:lnTo>
                    <a:lnTo>
                      <a:pt x="49" y="22"/>
                    </a:lnTo>
                    <a:lnTo>
                      <a:pt x="49" y="21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48" y="20"/>
                    </a:lnTo>
                    <a:lnTo>
                      <a:pt x="47" y="20"/>
                    </a:lnTo>
                    <a:lnTo>
                      <a:pt x="47" y="20"/>
                    </a:lnTo>
                    <a:lnTo>
                      <a:pt x="46" y="19"/>
                    </a:lnTo>
                    <a:lnTo>
                      <a:pt x="46" y="19"/>
                    </a:lnTo>
                    <a:lnTo>
                      <a:pt x="45" y="19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3" y="18"/>
                    </a:lnTo>
                    <a:lnTo>
                      <a:pt x="43" y="18"/>
                    </a:lnTo>
                    <a:lnTo>
                      <a:pt x="43" y="17"/>
                    </a:lnTo>
                    <a:lnTo>
                      <a:pt x="43" y="17"/>
                    </a:lnTo>
                    <a:lnTo>
                      <a:pt x="42" y="17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1" y="16"/>
                    </a:lnTo>
                    <a:lnTo>
                      <a:pt x="41" y="15"/>
                    </a:lnTo>
                    <a:lnTo>
                      <a:pt x="40" y="15"/>
                    </a:lnTo>
                    <a:lnTo>
                      <a:pt x="40" y="15"/>
                    </a:lnTo>
                    <a:lnTo>
                      <a:pt x="39" y="15"/>
                    </a:lnTo>
                    <a:lnTo>
                      <a:pt x="39" y="14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37" y="13"/>
                    </a:lnTo>
                    <a:lnTo>
                      <a:pt x="37" y="13"/>
                    </a:lnTo>
                    <a:lnTo>
                      <a:pt x="37" y="13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33" y="11"/>
                    </a:lnTo>
                    <a:lnTo>
                      <a:pt x="33" y="11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0" y="9"/>
                    </a:lnTo>
                    <a:lnTo>
                      <a:pt x="30" y="8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3" y="7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9" y="5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7" y="9"/>
                    </a:lnTo>
                    <a:close/>
                  </a:path>
                </a:pathLst>
              </a:custGeom>
              <a:solidFill>
                <a:srgbClr val="0F2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2" name="Freeform 73">
                <a:extLst>
                  <a:ext uri="{FF2B5EF4-FFF2-40B4-BE49-F238E27FC236}">
                    <a16:creationId xmlns:a16="http://schemas.microsoft.com/office/drawing/2014/main" id="{315FC034-7A60-457D-A659-B0BAA825C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0525" y="3798888"/>
                <a:ext cx="141288" cy="130175"/>
              </a:xfrm>
              <a:custGeom>
                <a:avLst/>
                <a:gdLst>
                  <a:gd name="T0" fmla="*/ 85 w 89"/>
                  <a:gd name="T1" fmla="*/ 74 h 82"/>
                  <a:gd name="T2" fmla="*/ 82 w 89"/>
                  <a:gd name="T3" fmla="*/ 73 h 82"/>
                  <a:gd name="T4" fmla="*/ 79 w 89"/>
                  <a:gd name="T5" fmla="*/ 72 h 82"/>
                  <a:gd name="T6" fmla="*/ 76 w 89"/>
                  <a:gd name="T7" fmla="*/ 72 h 82"/>
                  <a:gd name="T8" fmla="*/ 72 w 89"/>
                  <a:gd name="T9" fmla="*/ 70 h 82"/>
                  <a:gd name="T10" fmla="*/ 70 w 89"/>
                  <a:gd name="T11" fmla="*/ 69 h 82"/>
                  <a:gd name="T12" fmla="*/ 67 w 89"/>
                  <a:gd name="T13" fmla="*/ 69 h 82"/>
                  <a:gd name="T14" fmla="*/ 64 w 89"/>
                  <a:gd name="T15" fmla="*/ 67 h 82"/>
                  <a:gd name="T16" fmla="*/ 61 w 89"/>
                  <a:gd name="T17" fmla="*/ 66 h 82"/>
                  <a:gd name="T18" fmla="*/ 58 w 89"/>
                  <a:gd name="T19" fmla="*/ 64 h 82"/>
                  <a:gd name="T20" fmla="*/ 55 w 89"/>
                  <a:gd name="T21" fmla="*/ 62 h 82"/>
                  <a:gd name="T22" fmla="*/ 52 w 89"/>
                  <a:gd name="T23" fmla="*/ 60 h 82"/>
                  <a:gd name="T24" fmla="*/ 51 w 89"/>
                  <a:gd name="T25" fmla="*/ 59 h 82"/>
                  <a:gd name="T26" fmla="*/ 48 w 89"/>
                  <a:gd name="T27" fmla="*/ 57 h 82"/>
                  <a:gd name="T28" fmla="*/ 45 w 89"/>
                  <a:gd name="T29" fmla="*/ 55 h 82"/>
                  <a:gd name="T30" fmla="*/ 43 w 89"/>
                  <a:gd name="T31" fmla="*/ 52 h 82"/>
                  <a:gd name="T32" fmla="*/ 41 w 89"/>
                  <a:gd name="T33" fmla="*/ 50 h 82"/>
                  <a:gd name="T34" fmla="*/ 39 w 89"/>
                  <a:gd name="T35" fmla="*/ 48 h 82"/>
                  <a:gd name="T36" fmla="*/ 36 w 89"/>
                  <a:gd name="T37" fmla="*/ 46 h 82"/>
                  <a:gd name="T38" fmla="*/ 34 w 89"/>
                  <a:gd name="T39" fmla="*/ 43 h 82"/>
                  <a:gd name="T40" fmla="*/ 32 w 89"/>
                  <a:gd name="T41" fmla="*/ 40 h 82"/>
                  <a:gd name="T42" fmla="*/ 31 w 89"/>
                  <a:gd name="T43" fmla="*/ 38 h 82"/>
                  <a:gd name="T44" fmla="*/ 29 w 89"/>
                  <a:gd name="T45" fmla="*/ 35 h 82"/>
                  <a:gd name="T46" fmla="*/ 28 w 89"/>
                  <a:gd name="T47" fmla="*/ 32 h 82"/>
                  <a:gd name="T48" fmla="*/ 26 w 89"/>
                  <a:gd name="T49" fmla="*/ 29 h 82"/>
                  <a:gd name="T50" fmla="*/ 24 w 89"/>
                  <a:gd name="T51" fmla="*/ 27 h 82"/>
                  <a:gd name="T52" fmla="*/ 23 w 89"/>
                  <a:gd name="T53" fmla="*/ 23 h 82"/>
                  <a:gd name="T54" fmla="*/ 22 w 89"/>
                  <a:gd name="T55" fmla="*/ 20 h 82"/>
                  <a:gd name="T56" fmla="*/ 21 w 89"/>
                  <a:gd name="T57" fmla="*/ 18 h 82"/>
                  <a:gd name="T58" fmla="*/ 21 w 89"/>
                  <a:gd name="T59" fmla="*/ 14 h 82"/>
                  <a:gd name="T60" fmla="*/ 15 w 89"/>
                  <a:gd name="T61" fmla="*/ 0 h 82"/>
                  <a:gd name="T62" fmla="*/ 13 w 89"/>
                  <a:gd name="T63" fmla="*/ 19 h 82"/>
                  <a:gd name="T64" fmla="*/ 15 w 89"/>
                  <a:gd name="T65" fmla="*/ 22 h 82"/>
                  <a:gd name="T66" fmla="*/ 16 w 89"/>
                  <a:gd name="T67" fmla="*/ 25 h 82"/>
                  <a:gd name="T68" fmla="*/ 17 w 89"/>
                  <a:gd name="T69" fmla="*/ 29 h 82"/>
                  <a:gd name="T70" fmla="*/ 19 w 89"/>
                  <a:gd name="T71" fmla="*/ 32 h 82"/>
                  <a:gd name="T72" fmla="*/ 21 w 89"/>
                  <a:gd name="T73" fmla="*/ 35 h 82"/>
                  <a:gd name="T74" fmla="*/ 22 w 89"/>
                  <a:gd name="T75" fmla="*/ 39 h 82"/>
                  <a:gd name="T76" fmla="*/ 24 w 89"/>
                  <a:gd name="T77" fmla="*/ 41 h 82"/>
                  <a:gd name="T78" fmla="*/ 26 w 89"/>
                  <a:gd name="T79" fmla="*/ 44 h 82"/>
                  <a:gd name="T80" fmla="*/ 28 w 89"/>
                  <a:gd name="T81" fmla="*/ 47 h 82"/>
                  <a:gd name="T82" fmla="*/ 30 w 89"/>
                  <a:gd name="T83" fmla="*/ 49 h 82"/>
                  <a:gd name="T84" fmla="*/ 32 w 89"/>
                  <a:gd name="T85" fmla="*/ 52 h 82"/>
                  <a:gd name="T86" fmla="*/ 34 w 89"/>
                  <a:gd name="T87" fmla="*/ 55 h 82"/>
                  <a:gd name="T88" fmla="*/ 37 w 89"/>
                  <a:gd name="T89" fmla="*/ 58 h 82"/>
                  <a:gd name="T90" fmla="*/ 40 w 89"/>
                  <a:gd name="T91" fmla="*/ 59 h 82"/>
                  <a:gd name="T92" fmla="*/ 42 w 89"/>
                  <a:gd name="T93" fmla="*/ 62 h 82"/>
                  <a:gd name="T94" fmla="*/ 45 w 89"/>
                  <a:gd name="T95" fmla="*/ 64 h 82"/>
                  <a:gd name="T96" fmla="*/ 48 w 89"/>
                  <a:gd name="T97" fmla="*/ 66 h 82"/>
                  <a:gd name="T98" fmla="*/ 51 w 89"/>
                  <a:gd name="T99" fmla="*/ 69 h 82"/>
                  <a:gd name="T100" fmla="*/ 53 w 89"/>
                  <a:gd name="T101" fmla="*/ 70 h 82"/>
                  <a:gd name="T102" fmla="*/ 57 w 89"/>
                  <a:gd name="T103" fmla="*/ 72 h 82"/>
                  <a:gd name="T104" fmla="*/ 60 w 89"/>
                  <a:gd name="T105" fmla="*/ 73 h 82"/>
                  <a:gd name="T106" fmla="*/ 62 w 89"/>
                  <a:gd name="T107" fmla="*/ 75 h 82"/>
                  <a:gd name="T108" fmla="*/ 66 w 89"/>
                  <a:gd name="T109" fmla="*/ 77 h 82"/>
                  <a:gd name="T110" fmla="*/ 70 w 89"/>
                  <a:gd name="T111" fmla="*/ 78 h 82"/>
                  <a:gd name="T112" fmla="*/ 72 w 89"/>
                  <a:gd name="T113" fmla="*/ 79 h 82"/>
                  <a:gd name="T114" fmla="*/ 76 w 89"/>
                  <a:gd name="T115" fmla="*/ 80 h 82"/>
                  <a:gd name="T116" fmla="*/ 80 w 89"/>
                  <a:gd name="T117" fmla="*/ 80 h 82"/>
                  <a:gd name="T118" fmla="*/ 83 w 89"/>
                  <a:gd name="T119" fmla="*/ 81 h 82"/>
                  <a:gd name="T120" fmla="*/ 87 w 89"/>
                  <a:gd name="T1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9" h="82">
                    <a:moveTo>
                      <a:pt x="88" y="74"/>
                    </a:moveTo>
                    <a:lnTo>
                      <a:pt x="88" y="74"/>
                    </a:lnTo>
                    <a:lnTo>
                      <a:pt x="87" y="74"/>
                    </a:lnTo>
                    <a:lnTo>
                      <a:pt x="87" y="74"/>
                    </a:lnTo>
                    <a:lnTo>
                      <a:pt x="86" y="74"/>
                    </a:lnTo>
                    <a:lnTo>
                      <a:pt x="86" y="74"/>
                    </a:lnTo>
                    <a:lnTo>
                      <a:pt x="85" y="74"/>
                    </a:lnTo>
                    <a:lnTo>
                      <a:pt x="85" y="74"/>
                    </a:lnTo>
                    <a:lnTo>
                      <a:pt x="84" y="74"/>
                    </a:lnTo>
                    <a:lnTo>
                      <a:pt x="84" y="74"/>
                    </a:lnTo>
                    <a:lnTo>
                      <a:pt x="83" y="74"/>
                    </a:lnTo>
                    <a:lnTo>
                      <a:pt x="83" y="74"/>
                    </a:lnTo>
                    <a:lnTo>
                      <a:pt x="82" y="73"/>
                    </a:lnTo>
                    <a:lnTo>
                      <a:pt x="82" y="73"/>
                    </a:lnTo>
                    <a:lnTo>
                      <a:pt x="81" y="73"/>
                    </a:lnTo>
                    <a:lnTo>
                      <a:pt x="81" y="73"/>
                    </a:lnTo>
                    <a:lnTo>
                      <a:pt x="81" y="73"/>
                    </a:lnTo>
                    <a:lnTo>
                      <a:pt x="81" y="73"/>
                    </a:lnTo>
                    <a:lnTo>
                      <a:pt x="80" y="73"/>
                    </a:lnTo>
                    <a:lnTo>
                      <a:pt x="80" y="73"/>
                    </a:lnTo>
                    <a:lnTo>
                      <a:pt x="79" y="72"/>
                    </a:lnTo>
                    <a:lnTo>
                      <a:pt x="79" y="72"/>
                    </a:lnTo>
                    <a:lnTo>
                      <a:pt x="78" y="72"/>
                    </a:lnTo>
                    <a:lnTo>
                      <a:pt x="78" y="72"/>
                    </a:lnTo>
                    <a:lnTo>
                      <a:pt x="77" y="72"/>
                    </a:lnTo>
                    <a:lnTo>
                      <a:pt x="77" y="72"/>
                    </a:lnTo>
                    <a:lnTo>
                      <a:pt x="76" y="72"/>
                    </a:lnTo>
                    <a:lnTo>
                      <a:pt x="76" y="72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74" y="71"/>
                    </a:lnTo>
                    <a:lnTo>
                      <a:pt x="74" y="71"/>
                    </a:lnTo>
                    <a:lnTo>
                      <a:pt x="73" y="71"/>
                    </a:lnTo>
                    <a:lnTo>
                      <a:pt x="73" y="71"/>
                    </a:lnTo>
                    <a:lnTo>
                      <a:pt x="72" y="70"/>
                    </a:lnTo>
                    <a:lnTo>
                      <a:pt x="72" y="70"/>
                    </a:lnTo>
                    <a:lnTo>
                      <a:pt x="71" y="70"/>
                    </a:lnTo>
                    <a:lnTo>
                      <a:pt x="71" y="70"/>
                    </a:lnTo>
                    <a:lnTo>
                      <a:pt x="71" y="70"/>
                    </a:lnTo>
                    <a:lnTo>
                      <a:pt x="71" y="70"/>
                    </a:lnTo>
                    <a:lnTo>
                      <a:pt x="71" y="69"/>
                    </a:lnTo>
                    <a:lnTo>
                      <a:pt x="70" y="69"/>
                    </a:lnTo>
                    <a:lnTo>
                      <a:pt x="70" y="69"/>
                    </a:lnTo>
                    <a:lnTo>
                      <a:pt x="69" y="69"/>
                    </a:lnTo>
                    <a:lnTo>
                      <a:pt x="69" y="69"/>
                    </a:lnTo>
                    <a:lnTo>
                      <a:pt x="68" y="69"/>
                    </a:lnTo>
                    <a:lnTo>
                      <a:pt x="68" y="69"/>
                    </a:lnTo>
                    <a:lnTo>
                      <a:pt x="67" y="69"/>
                    </a:lnTo>
                    <a:lnTo>
                      <a:pt x="67" y="69"/>
                    </a:lnTo>
                    <a:lnTo>
                      <a:pt x="66" y="69"/>
                    </a:lnTo>
                    <a:lnTo>
                      <a:pt x="66" y="68"/>
                    </a:lnTo>
                    <a:lnTo>
                      <a:pt x="65" y="68"/>
                    </a:lnTo>
                    <a:lnTo>
                      <a:pt x="65" y="68"/>
                    </a:lnTo>
                    <a:lnTo>
                      <a:pt x="65" y="68"/>
                    </a:lnTo>
                    <a:lnTo>
                      <a:pt x="64" y="68"/>
                    </a:lnTo>
                    <a:lnTo>
                      <a:pt x="64" y="67"/>
                    </a:lnTo>
                    <a:lnTo>
                      <a:pt x="63" y="67"/>
                    </a:lnTo>
                    <a:lnTo>
                      <a:pt x="63" y="67"/>
                    </a:lnTo>
                    <a:lnTo>
                      <a:pt x="62" y="67"/>
                    </a:lnTo>
                    <a:lnTo>
                      <a:pt x="62" y="66"/>
                    </a:lnTo>
                    <a:lnTo>
                      <a:pt x="61" y="66"/>
                    </a:lnTo>
                    <a:lnTo>
                      <a:pt x="61" y="66"/>
                    </a:lnTo>
                    <a:lnTo>
                      <a:pt x="61" y="66"/>
                    </a:lnTo>
                    <a:lnTo>
                      <a:pt x="61" y="66"/>
                    </a:lnTo>
                    <a:lnTo>
                      <a:pt x="61" y="65"/>
                    </a:lnTo>
                    <a:lnTo>
                      <a:pt x="60" y="65"/>
                    </a:lnTo>
                    <a:lnTo>
                      <a:pt x="60" y="65"/>
                    </a:lnTo>
                    <a:lnTo>
                      <a:pt x="59" y="65"/>
                    </a:lnTo>
                    <a:lnTo>
                      <a:pt x="59" y="64"/>
                    </a:lnTo>
                    <a:lnTo>
                      <a:pt x="58" y="64"/>
                    </a:lnTo>
                    <a:lnTo>
                      <a:pt x="58" y="64"/>
                    </a:lnTo>
                    <a:lnTo>
                      <a:pt x="58" y="64"/>
                    </a:lnTo>
                    <a:lnTo>
                      <a:pt x="57" y="63"/>
                    </a:lnTo>
                    <a:lnTo>
                      <a:pt x="57" y="63"/>
                    </a:lnTo>
                    <a:lnTo>
                      <a:pt x="56" y="63"/>
                    </a:lnTo>
                    <a:lnTo>
                      <a:pt x="56" y="63"/>
                    </a:lnTo>
                    <a:lnTo>
                      <a:pt x="55" y="62"/>
                    </a:lnTo>
                    <a:lnTo>
                      <a:pt x="55" y="62"/>
                    </a:lnTo>
                    <a:lnTo>
                      <a:pt x="55" y="62"/>
                    </a:lnTo>
                    <a:lnTo>
                      <a:pt x="54" y="61"/>
                    </a:lnTo>
                    <a:lnTo>
                      <a:pt x="54" y="61"/>
                    </a:lnTo>
                    <a:lnTo>
                      <a:pt x="53" y="61"/>
                    </a:lnTo>
                    <a:lnTo>
                      <a:pt x="53" y="61"/>
                    </a:lnTo>
                    <a:lnTo>
                      <a:pt x="52" y="60"/>
                    </a:lnTo>
                    <a:lnTo>
                      <a:pt x="52" y="60"/>
                    </a:lnTo>
                    <a:lnTo>
                      <a:pt x="52" y="60"/>
                    </a:lnTo>
                    <a:lnTo>
                      <a:pt x="51" y="59"/>
                    </a:lnTo>
                    <a:lnTo>
                      <a:pt x="51" y="59"/>
                    </a:lnTo>
                    <a:lnTo>
                      <a:pt x="51" y="59"/>
                    </a:lnTo>
                    <a:lnTo>
                      <a:pt x="51" y="59"/>
                    </a:lnTo>
                    <a:lnTo>
                      <a:pt x="51" y="59"/>
                    </a:lnTo>
                    <a:lnTo>
                      <a:pt x="50" y="59"/>
                    </a:lnTo>
                    <a:lnTo>
                      <a:pt x="50" y="59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47" y="57"/>
                    </a:lnTo>
                    <a:lnTo>
                      <a:pt x="47" y="56"/>
                    </a:lnTo>
                    <a:lnTo>
                      <a:pt x="47" y="56"/>
                    </a:lnTo>
                    <a:lnTo>
                      <a:pt x="46" y="56"/>
                    </a:lnTo>
                    <a:lnTo>
                      <a:pt x="46" y="55"/>
                    </a:lnTo>
                    <a:lnTo>
                      <a:pt x="46" y="55"/>
                    </a:lnTo>
                    <a:lnTo>
                      <a:pt x="45" y="55"/>
                    </a:lnTo>
                    <a:lnTo>
                      <a:pt x="45" y="54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44" y="53"/>
                    </a:lnTo>
                    <a:lnTo>
                      <a:pt x="43" y="53"/>
                    </a:lnTo>
                    <a:lnTo>
                      <a:pt x="43" y="53"/>
                    </a:lnTo>
                    <a:lnTo>
                      <a:pt x="43" y="52"/>
                    </a:lnTo>
                    <a:lnTo>
                      <a:pt x="42" y="52"/>
                    </a:lnTo>
                    <a:lnTo>
                      <a:pt x="42" y="52"/>
                    </a:lnTo>
                    <a:lnTo>
                      <a:pt x="42" y="51"/>
                    </a:lnTo>
                    <a:lnTo>
                      <a:pt x="41" y="51"/>
                    </a:lnTo>
                    <a:lnTo>
                      <a:pt x="41" y="51"/>
                    </a:lnTo>
                    <a:lnTo>
                      <a:pt x="41" y="50"/>
                    </a:lnTo>
                    <a:lnTo>
                      <a:pt x="41" y="50"/>
                    </a:lnTo>
                    <a:lnTo>
                      <a:pt x="41" y="50"/>
                    </a:lnTo>
                    <a:lnTo>
                      <a:pt x="40" y="49"/>
                    </a:lnTo>
                    <a:lnTo>
                      <a:pt x="40" y="49"/>
                    </a:lnTo>
                    <a:lnTo>
                      <a:pt x="40" y="49"/>
                    </a:lnTo>
                    <a:lnTo>
                      <a:pt x="39" y="49"/>
                    </a:lnTo>
                    <a:lnTo>
                      <a:pt x="39" y="49"/>
                    </a:lnTo>
                    <a:lnTo>
                      <a:pt x="39" y="48"/>
                    </a:lnTo>
                    <a:lnTo>
                      <a:pt x="38" y="48"/>
                    </a:lnTo>
                    <a:lnTo>
                      <a:pt x="38" y="48"/>
                    </a:lnTo>
                    <a:lnTo>
                      <a:pt x="38" y="47"/>
                    </a:lnTo>
                    <a:lnTo>
                      <a:pt x="37" y="47"/>
                    </a:lnTo>
                    <a:lnTo>
                      <a:pt x="37" y="47"/>
                    </a:lnTo>
                    <a:lnTo>
                      <a:pt x="37" y="46"/>
                    </a:lnTo>
                    <a:lnTo>
                      <a:pt x="36" y="46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35" y="45"/>
                    </a:lnTo>
                    <a:lnTo>
                      <a:pt x="35" y="44"/>
                    </a:lnTo>
                    <a:lnTo>
                      <a:pt x="35" y="44"/>
                    </a:lnTo>
                    <a:lnTo>
                      <a:pt x="35" y="43"/>
                    </a:lnTo>
                    <a:lnTo>
                      <a:pt x="34" y="43"/>
                    </a:lnTo>
                    <a:lnTo>
                      <a:pt x="34" y="43"/>
                    </a:lnTo>
                    <a:lnTo>
                      <a:pt x="34" y="42"/>
                    </a:lnTo>
                    <a:lnTo>
                      <a:pt x="33" y="42"/>
                    </a:lnTo>
                    <a:lnTo>
                      <a:pt x="33" y="41"/>
                    </a:lnTo>
                    <a:lnTo>
                      <a:pt x="33" y="41"/>
                    </a:lnTo>
                    <a:lnTo>
                      <a:pt x="32" y="41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2" y="39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31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29" y="35"/>
                    </a:lnTo>
                    <a:lnTo>
                      <a:pt x="29" y="35"/>
                    </a:lnTo>
                    <a:lnTo>
                      <a:pt x="29" y="34"/>
                    </a:lnTo>
                    <a:lnTo>
                      <a:pt x="29" y="34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28" y="32"/>
                    </a:lnTo>
                    <a:lnTo>
                      <a:pt x="27" y="32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0"/>
                    </a:lnTo>
                    <a:lnTo>
                      <a:pt x="26" y="30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5" y="29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4" y="27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2" y="22"/>
                    </a:lnTo>
                    <a:lnTo>
                      <a:pt x="22" y="21"/>
                    </a:lnTo>
                    <a:lnTo>
                      <a:pt x="22" y="21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0" y="13"/>
                    </a:lnTo>
                    <a:lnTo>
                      <a:pt x="20" y="13"/>
                    </a:lnTo>
                    <a:lnTo>
                      <a:pt x="20" y="13"/>
                    </a:lnTo>
                    <a:lnTo>
                      <a:pt x="32" y="21"/>
                    </a:lnTo>
                    <a:lnTo>
                      <a:pt x="37" y="15"/>
                    </a:lnTo>
                    <a:lnTo>
                      <a:pt x="15" y="0"/>
                    </a:lnTo>
                    <a:lnTo>
                      <a:pt x="0" y="22"/>
                    </a:lnTo>
                    <a:lnTo>
                      <a:pt x="7" y="26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5" y="24"/>
                    </a:lnTo>
                    <a:lnTo>
                      <a:pt x="16" y="24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7" y="27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19" y="33"/>
                    </a:lnTo>
                    <a:lnTo>
                      <a:pt x="20" y="33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20" y="35"/>
                    </a:lnTo>
                    <a:lnTo>
                      <a:pt x="21" y="35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1" y="37"/>
                    </a:lnTo>
                    <a:lnTo>
                      <a:pt x="21" y="37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3" y="39"/>
                    </a:lnTo>
                    <a:lnTo>
                      <a:pt x="23" y="40"/>
                    </a:lnTo>
                    <a:lnTo>
                      <a:pt x="23" y="40"/>
                    </a:lnTo>
                    <a:lnTo>
                      <a:pt x="24" y="41"/>
                    </a:lnTo>
                    <a:lnTo>
                      <a:pt x="24" y="41"/>
                    </a:lnTo>
                    <a:lnTo>
                      <a:pt x="24" y="42"/>
                    </a:lnTo>
                    <a:lnTo>
                      <a:pt x="25" y="42"/>
                    </a:lnTo>
                    <a:lnTo>
                      <a:pt x="25" y="43"/>
                    </a:lnTo>
                    <a:lnTo>
                      <a:pt x="25" y="43"/>
                    </a:lnTo>
                    <a:lnTo>
                      <a:pt x="25" y="44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26" y="45"/>
                    </a:lnTo>
                    <a:lnTo>
                      <a:pt x="27" y="45"/>
                    </a:lnTo>
                    <a:lnTo>
                      <a:pt x="27" y="46"/>
                    </a:lnTo>
                    <a:lnTo>
                      <a:pt x="27" y="46"/>
                    </a:lnTo>
                    <a:lnTo>
                      <a:pt x="28" y="47"/>
                    </a:lnTo>
                    <a:lnTo>
                      <a:pt x="28" y="47"/>
                    </a:lnTo>
                    <a:lnTo>
                      <a:pt x="28" y="48"/>
                    </a:lnTo>
                    <a:lnTo>
                      <a:pt x="29" y="48"/>
                    </a:lnTo>
                    <a:lnTo>
                      <a:pt x="29" y="48"/>
                    </a:lnTo>
                    <a:lnTo>
                      <a:pt x="29" y="49"/>
                    </a:lnTo>
                    <a:lnTo>
                      <a:pt x="30" y="49"/>
                    </a:lnTo>
                    <a:lnTo>
                      <a:pt x="30" y="49"/>
                    </a:lnTo>
                    <a:lnTo>
                      <a:pt x="30" y="49"/>
                    </a:lnTo>
                    <a:lnTo>
                      <a:pt x="31" y="50"/>
                    </a:lnTo>
                    <a:lnTo>
                      <a:pt x="31" y="50"/>
                    </a:lnTo>
                    <a:lnTo>
                      <a:pt x="31" y="50"/>
                    </a:lnTo>
                    <a:lnTo>
                      <a:pt x="31" y="51"/>
                    </a:lnTo>
                    <a:lnTo>
                      <a:pt x="31" y="51"/>
                    </a:lnTo>
                    <a:lnTo>
                      <a:pt x="31" y="52"/>
                    </a:lnTo>
                    <a:lnTo>
                      <a:pt x="32" y="52"/>
                    </a:lnTo>
                    <a:lnTo>
                      <a:pt x="32" y="53"/>
                    </a:lnTo>
                    <a:lnTo>
                      <a:pt x="33" y="53"/>
                    </a:lnTo>
                    <a:lnTo>
                      <a:pt x="33" y="53"/>
                    </a:lnTo>
                    <a:lnTo>
                      <a:pt x="33" y="54"/>
                    </a:lnTo>
                    <a:lnTo>
                      <a:pt x="34" y="54"/>
                    </a:lnTo>
                    <a:lnTo>
                      <a:pt x="34" y="55"/>
                    </a:lnTo>
                    <a:lnTo>
                      <a:pt x="34" y="55"/>
                    </a:lnTo>
                    <a:lnTo>
                      <a:pt x="35" y="55"/>
                    </a:lnTo>
                    <a:lnTo>
                      <a:pt x="35" y="56"/>
                    </a:lnTo>
                    <a:lnTo>
                      <a:pt x="36" y="56"/>
                    </a:lnTo>
                    <a:lnTo>
                      <a:pt x="36" y="57"/>
                    </a:lnTo>
                    <a:lnTo>
                      <a:pt x="36" y="57"/>
                    </a:lnTo>
                    <a:lnTo>
                      <a:pt x="37" y="57"/>
                    </a:lnTo>
                    <a:lnTo>
                      <a:pt x="37" y="58"/>
                    </a:lnTo>
                    <a:lnTo>
                      <a:pt x="37" y="58"/>
                    </a:lnTo>
                    <a:lnTo>
                      <a:pt x="38" y="58"/>
                    </a:lnTo>
                    <a:lnTo>
                      <a:pt x="38" y="59"/>
                    </a:lnTo>
                    <a:lnTo>
                      <a:pt x="39" y="59"/>
                    </a:lnTo>
                    <a:lnTo>
                      <a:pt x="39" y="59"/>
                    </a:lnTo>
                    <a:lnTo>
                      <a:pt x="39" y="59"/>
                    </a:lnTo>
                    <a:lnTo>
                      <a:pt x="40" y="59"/>
                    </a:lnTo>
                    <a:lnTo>
                      <a:pt x="40" y="60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41" y="61"/>
                    </a:lnTo>
                    <a:lnTo>
                      <a:pt x="41" y="61"/>
                    </a:lnTo>
                    <a:lnTo>
                      <a:pt x="41" y="61"/>
                    </a:lnTo>
                    <a:lnTo>
                      <a:pt x="42" y="62"/>
                    </a:lnTo>
                    <a:lnTo>
                      <a:pt x="42" y="62"/>
                    </a:lnTo>
                    <a:lnTo>
                      <a:pt x="43" y="63"/>
                    </a:lnTo>
                    <a:lnTo>
                      <a:pt x="43" y="63"/>
                    </a:lnTo>
                    <a:lnTo>
                      <a:pt x="43" y="63"/>
                    </a:lnTo>
                    <a:lnTo>
                      <a:pt x="44" y="64"/>
                    </a:lnTo>
                    <a:lnTo>
                      <a:pt x="44" y="64"/>
                    </a:lnTo>
                    <a:lnTo>
                      <a:pt x="45" y="64"/>
                    </a:lnTo>
                    <a:lnTo>
                      <a:pt x="45" y="65"/>
                    </a:lnTo>
                    <a:lnTo>
                      <a:pt x="46" y="65"/>
                    </a:lnTo>
                    <a:lnTo>
                      <a:pt x="46" y="65"/>
                    </a:lnTo>
                    <a:lnTo>
                      <a:pt x="46" y="66"/>
                    </a:lnTo>
                    <a:lnTo>
                      <a:pt x="47" y="66"/>
                    </a:lnTo>
                    <a:lnTo>
                      <a:pt x="47" y="66"/>
                    </a:lnTo>
                    <a:lnTo>
                      <a:pt x="48" y="66"/>
                    </a:lnTo>
                    <a:lnTo>
                      <a:pt x="48" y="67"/>
                    </a:lnTo>
                    <a:lnTo>
                      <a:pt x="49" y="67"/>
                    </a:lnTo>
                    <a:lnTo>
                      <a:pt x="49" y="67"/>
                    </a:lnTo>
                    <a:lnTo>
                      <a:pt x="50" y="68"/>
                    </a:lnTo>
                    <a:lnTo>
                      <a:pt x="50" y="68"/>
                    </a:lnTo>
                    <a:lnTo>
                      <a:pt x="51" y="68"/>
                    </a:lnTo>
                    <a:lnTo>
                      <a:pt x="51" y="69"/>
                    </a:lnTo>
                    <a:lnTo>
                      <a:pt x="51" y="69"/>
                    </a:lnTo>
                    <a:lnTo>
                      <a:pt x="51" y="69"/>
                    </a:lnTo>
                    <a:lnTo>
                      <a:pt x="51" y="69"/>
                    </a:lnTo>
                    <a:lnTo>
                      <a:pt x="52" y="69"/>
                    </a:lnTo>
                    <a:lnTo>
                      <a:pt x="52" y="69"/>
                    </a:lnTo>
                    <a:lnTo>
                      <a:pt x="53" y="69"/>
                    </a:lnTo>
                    <a:lnTo>
                      <a:pt x="53" y="70"/>
                    </a:lnTo>
                    <a:lnTo>
                      <a:pt x="54" y="70"/>
                    </a:lnTo>
                    <a:lnTo>
                      <a:pt x="54" y="70"/>
                    </a:lnTo>
                    <a:lnTo>
                      <a:pt x="55" y="70"/>
                    </a:lnTo>
                    <a:lnTo>
                      <a:pt x="55" y="71"/>
                    </a:lnTo>
                    <a:lnTo>
                      <a:pt x="56" y="71"/>
                    </a:lnTo>
                    <a:lnTo>
                      <a:pt x="56" y="71"/>
                    </a:lnTo>
                    <a:lnTo>
                      <a:pt x="57" y="72"/>
                    </a:lnTo>
                    <a:lnTo>
                      <a:pt x="57" y="72"/>
                    </a:lnTo>
                    <a:lnTo>
                      <a:pt x="58" y="72"/>
                    </a:lnTo>
                    <a:lnTo>
                      <a:pt x="58" y="72"/>
                    </a:lnTo>
                    <a:lnTo>
                      <a:pt x="59" y="73"/>
                    </a:lnTo>
                    <a:lnTo>
                      <a:pt x="59" y="73"/>
                    </a:lnTo>
                    <a:lnTo>
                      <a:pt x="59" y="73"/>
                    </a:lnTo>
                    <a:lnTo>
                      <a:pt x="60" y="73"/>
                    </a:lnTo>
                    <a:lnTo>
                      <a:pt x="60" y="74"/>
                    </a:lnTo>
                    <a:lnTo>
                      <a:pt x="61" y="74"/>
                    </a:lnTo>
                    <a:lnTo>
                      <a:pt x="61" y="74"/>
                    </a:lnTo>
                    <a:lnTo>
                      <a:pt x="61" y="74"/>
                    </a:lnTo>
                    <a:lnTo>
                      <a:pt x="61" y="75"/>
                    </a:lnTo>
                    <a:lnTo>
                      <a:pt x="62" y="75"/>
                    </a:lnTo>
                    <a:lnTo>
                      <a:pt x="62" y="75"/>
                    </a:lnTo>
                    <a:lnTo>
                      <a:pt x="63" y="75"/>
                    </a:lnTo>
                    <a:lnTo>
                      <a:pt x="63" y="75"/>
                    </a:lnTo>
                    <a:lnTo>
                      <a:pt x="64" y="76"/>
                    </a:lnTo>
                    <a:lnTo>
                      <a:pt x="65" y="76"/>
                    </a:lnTo>
                    <a:lnTo>
                      <a:pt x="65" y="76"/>
                    </a:lnTo>
                    <a:lnTo>
                      <a:pt x="66" y="76"/>
                    </a:lnTo>
                    <a:lnTo>
                      <a:pt x="66" y="77"/>
                    </a:lnTo>
                    <a:lnTo>
                      <a:pt x="67" y="77"/>
                    </a:lnTo>
                    <a:lnTo>
                      <a:pt x="67" y="77"/>
                    </a:lnTo>
                    <a:lnTo>
                      <a:pt x="68" y="77"/>
                    </a:lnTo>
                    <a:lnTo>
                      <a:pt x="68" y="77"/>
                    </a:lnTo>
                    <a:lnTo>
                      <a:pt x="69" y="78"/>
                    </a:lnTo>
                    <a:lnTo>
                      <a:pt x="69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1" y="78"/>
                    </a:lnTo>
                    <a:lnTo>
                      <a:pt x="71" y="78"/>
                    </a:lnTo>
                    <a:lnTo>
                      <a:pt x="71" y="79"/>
                    </a:lnTo>
                    <a:lnTo>
                      <a:pt x="71" y="79"/>
                    </a:lnTo>
                    <a:lnTo>
                      <a:pt x="72" y="79"/>
                    </a:lnTo>
                    <a:lnTo>
                      <a:pt x="72" y="79"/>
                    </a:lnTo>
                    <a:lnTo>
                      <a:pt x="73" y="79"/>
                    </a:lnTo>
                    <a:lnTo>
                      <a:pt x="73" y="79"/>
                    </a:lnTo>
                    <a:lnTo>
                      <a:pt x="74" y="80"/>
                    </a:lnTo>
                    <a:lnTo>
                      <a:pt x="74" y="80"/>
                    </a:lnTo>
                    <a:lnTo>
                      <a:pt x="75" y="80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7" y="80"/>
                    </a:lnTo>
                    <a:lnTo>
                      <a:pt x="77" y="80"/>
                    </a:lnTo>
                    <a:lnTo>
                      <a:pt x="78" y="80"/>
                    </a:lnTo>
                    <a:lnTo>
                      <a:pt x="78" y="80"/>
                    </a:lnTo>
                    <a:lnTo>
                      <a:pt x="79" y="80"/>
                    </a:lnTo>
                    <a:lnTo>
                      <a:pt x="79" y="80"/>
                    </a:lnTo>
                    <a:lnTo>
                      <a:pt x="80" y="80"/>
                    </a:lnTo>
                    <a:lnTo>
                      <a:pt x="80" y="80"/>
                    </a:lnTo>
                    <a:lnTo>
                      <a:pt x="81" y="80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2" y="81"/>
                    </a:lnTo>
                    <a:lnTo>
                      <a:pt x="82" y="81"/>
                    </a:lnTo>
                    <a:lnTo>
                      <a:pt x="83" y="81"/>
                    </a:lnTo>
                    <a:lnTo>
                      <a:pt x="83" y="81"/>
                    </a:lnTo>
                    <a:lnTo>
                      <a:pt x="84" y="81"/>
                    </a:lnTo>
                    <a:lnTo>
                      <a:pt x="84" y="81"/>
                    </a:lnTo>
                    <a:lnTo>
                      <a:pt x="85" y="81"/>
                    </a:lnTo>
                    <a:lnTo>
                      <a:pt x="86" y="81"/>
                    </a:lnTo>
                    <a:lnTo>
                      <a:pt x="86" y="82"/>
                    </a:lnTo>
                    <a:lnTo>
                      <a:pt x="87" y="82"/>
                    </a:lnTo>
                    <a:lnTo>
                      <a:pt x="87" y="82"/>
                    </a:lnTo>
                    <a:lnTo>
                      <a:pt x="88" y="82"/>
                    </a:lnTo>
                    <a:lnTo>
                      <a:pt x="88" y="82"/>
                    </a:lnTo>
                    <a:lnTo>
                      <a:pt x="89" y="75"/>
                    </a:lnTo>
                    <a:lnTo>
                      <a:pt x="89" y="75"/>
                    </a:lnTo>
                    <a:lnTo>
                      <a:pt x="88" y="74"/>
                    </a:lnTo>
                    <a:close/>
                  </a:path>
                </a:pathLst>
              </a:custGeom>
              <a:solidFill>
                <a:srgbClr val="5A9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3" name="Freeform 74">
                <a:extLst>
                  <a:ext uri="{FF2B5EF4-FFF2-40B4-BE49-F238E27FC236}">
                    <a16:creationId xmlns:a16="http://schemas.microsoft.com/office/drawing/2014/main" id="{68725F37-C584-4217-A52A-B9889FB46D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93088" y="3806825"/>
                <a:ext cx="133350" cy="136525"/>
              </a:xfrm>
              <a:custGeom>
                <a:avLst/>
                <a:gdLst>
                  <a:gd name="T0" fmla="*/ 92 w 92"/>
                  <a:gd name="T1" fmla="*/ 21 h 95"/>
                  <a:gd name="T2" fmla="*/ 46 w 92"/>
                  <a:gd name="T3" fmla="*/ 0 h 95"/>
                  <a:gd name="T4" fmla="*/ 0 w 92"/>
                  <a:gd name="T5" fmla="*/ 21 h 95"/>
                  <a:gd name="T6" fmla="*/ 0 w 92"/>
                  <a:gd name="T7" fmla="*/ 21 h 95"/>
                  <a:gd name="T8" fmla="*/ 0 w 92"/>
                  <a:gd name="T9" fmla="*/ 74 h 95"/>
                  <a:gd name="T10" fmla="*/ 46 w 92"/>
                  <a:gd name="T11" fmla="*/ 95 h 95"/>
                  <a:gd name="T12" fmla="*/ 92 w 92"/>
                  <a:gd name="T13" fmla="*/ 74 h 95"/>
                  <a:gd name="T14" fmla="*/ 92 w 92"/>
                  <a:gd name="T15" fmla="*/ 21 h 95"/>
                  <a:gd name="T16" fmla="*/ 46 w 92"/>
                  <a:gd name="T17" fmla="*/ 7 h 95"/>
                  <a:gd name="T18" fmla="*/ 85 w 92"/>
                  <a:gd name="T19" fmla="*/ 21 h 95"/>
                  <a:gd name="T20" fmla="*/ 46 w 92"/>
                  <a:gd name="T21" fmla="*/ 36 h 95"/>
                  <a:gd name="T22" fmla="*/ 7 w 92"/>
                  <a:gd name="T23" fmla="*/ 21 h 95"/>
                  <a:gd name="T24" fmla="*/ 46 w 92"/>
                  <a:gd name="T25" fmla="*/ 7 h 95"/>
                  <a:gd name="T26" fmla="*/ 46 w 92"/>
                  <a:gd name="T27" fmla="*/ 89 h 95"/>
                  <a:gd name="T28" fmla="*/ 7 w 92"/>
                  <a:gd name="T29" fmla="*/ 74 h 95"/>
                  <a:gd name="T30" fmla="*/ 7 w 92"/>
                  <a:gd name="T31" fmla="*/ 68 h 95"/>
                  <a:gd name="T32" fmla="*/ 46 w 92"/>
                  <a:gd name="T33" fmla="*/ 78 h 95"/>
                  <a:gd name="T34" fmla="*/ 85 w 92"/>
                  <a:gd name="T35" fmla="*/ 68 h 95"/>
                  <a:gd name="T36" fmla="*/ 85 w 92"/>
                  <a:gd name="T37" fmla="*/ 74 h 95"/>
                  <a:gd name="T38" fmla="*/ 46 w 92"/>
                  <a:gd name="T39" fmla="*/ 89 h 95"/>
                  <a:gd name="T40" fmla="*/ 46 w 92"/>
                  <a:gd name="T41" fmla="*/ 71 h 95"/>
                  <a:gd name="T42" fmla="*/ 7 w 92"/>
                  <a:gd name="T43" fmla="*/ 57 h 95"/>
                  <a:gd name="T44" fmla="*/ 7 w 92"/>
                  <a:gd name="T45" fmla="*/ 50 h 95"/>
                  <a:gd name="T46" fmla="*/ 46 w 92"/>
                  <a:gd name="T47" fmla="*/ 60 h 95"/>
                  <a:gd name="T48" fmla="*/ 85 w 92"/>
                  <a:gd name="T49" fmla="*/ 50 h 95"/>
                  <a:gd name="T50" fmla="*/ 85 w 92"/>
                  <a:gd name="T51" fmla="*/ 57 h 95"/>
                  <a:gd name="T52" fmla="*/ 46 w 92"/>
                  <a:gd name="T53" fmla="*/ 71 h 95"/>
                  <a:gd name="T54" fmla="*/ 46 w 92"/>
                  <a:gd name="T55" fmla="*/ 53 h 95"/>
                  <a:gd name="T56" fmla="*/ 7 w 92"/>
                  <a:gd name="T57" fmla="*/ 39 h 95"/>
                  <a:gd name="T58" fmla="*/ 7 w 92"/>
                  <a:gd name="T59" fmla="*/ 32 h 95"/>
                  <a:gd name="T60" fmla="*/ 46 w 92"/>
                  <a:gd name="T61" fmla="*/ 42 h 95"/>
                  <a:gd name="T62" fmla="*/ 85 w 92"/>
                  <a:gd name="T63" fmla="*/ 32 h 95"/>
                  <a:gd name="T64" fmla="*/ 85 w 92"/>
                  <a:gd name="T65" fmla="*/ 39 h 95"/>
                  <a:gd name="T66" fmla="*/ 46 w 92"/>
                  <a:gd name="T67" fmla="*/ 5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2" h="95">
                    <a:moveTo>
                      <a:pt x="92" y="21"/>
                    </a:moveTo>
                    <a:cubicBezTo>
                      <a:pt x="92" y="9"/>
                      <a:pt x="72" y="0"/>
                      <a:pt x="46" y="0"/>
                    </a:cubicBezTo>
                    <a:cubicBezTo>
                      <a:pt x="20" y="0"/>
                      <a:pt x="0" y="9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86"/>
                      <a:pt x="20" y="95"/>
                      <a:pt x="46" y="95"/>
                    </a:cubicBezTo>
                    <a:cubicBezTo>
                      <a:pt x="72" y="95"/>
                      <a:pt x="92" y="86"/>
                      <a:pt x="92" y="74"/>
                    </a:cubicBezTo>
                    <a:cubicBezTo>
                      <a:pt x="92" y="21"/>
                      <a:pt x="92" y="21"/>
                      <a:pt x="92" y="21"/>
                    </a:cubicBezTo>
                    <a:close/>
                    <a:moveTo>
                      <a:pt x="46" y="7"/>
                    </a:moveTo>
                    <a:cubicBezTo>
                      <a:pt x="68" y="7"/>
                      <a:pt x="85" y="15"/>
                      <a:pt x="85" y="21"/>
                    </a:cubicBezTo>
                    <a:cubicBezTo>
                      <a:pt x="85" y="28"/>
                      <a:pt x="68" y="36"/>
                      <a:pt x="46" y="36"/>
                    </a:cubicBezTo>
                    <a:cubicBezTo>
                      <a:pt x="24" y="36"/>
                      <a:pt x="7" y="28"/>
                      <a:pt x="7" y="21"/>
                    </a:cubicBezTo>
                    <a:cubicBezTo>
                      <a:pt x="7" y="15"/>
                      <a:pt x="24" y="7"/>
                      <a:pt x="46" y="7"/>
                    </a:cubicBezTo>
                    <a:close/>
                    <a:moveTo>
                      <a:pt x="46" y="89"/>
                    </a:moveTo>
                    <a:cubicBezTo>
                      <a:pt x="24" y="89"/>
                      <a:pt x="7" y="81"/>
                      <a:pt x="7" y="7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15" y="74"/>
                      <a:pt x="29" y="78"/>
                      <a:pt x="46" y="78"/>
                    </a:cubicBezTo>
                    <a:cubicBezTo>
                      <a:pt x="63" y="78"/>
                      <a:pt x="77" y="74"/>
                      <a:pt x="85" y="68"/>
                    </a:cubicBezTo>
                    <a:cubicBezTo>
                      <a:pt x="85" y="74"/>
                      <a:pt x="85" y="74"/>
                      <a:pt x="85" y="74"/>
                    </a:cubicBezTo>
                    <a:cubicBezTo>
                      <a:pt x="85" y="81"/>
                      <a:pt x="68" y="89"/>
                      <a:pt x="46" y="89"/>
                    </a:cubicBezTo>
                    <a:close/>
                    <a:moveTo>
                      <a:pt x="46" y="71"/>
                    </a:moveTo>
                    <a:cubicBezTo>
                      <a:pt x="24" y="71"/>
                      <a:pt x="7" y="63"/>
                      <a:pt x="7" y="57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15" y="56"/>
                      <a:pt x="29" y="60"/>
                      <a:pt x="46" y="60"/>
                    </a:cubicBezTo>
                    <a:cubicBezTo>
                      <a:pt x="63" y="60"/>
                      <a:pt x="77" y="56"/>
                      <a:pt x="85" y="50"/>
                    </a:cubicBezTo>
                    <a:cubicBezTo>
                      <a:pt x="85" y="57"/>
                      <a:pt x="85" y="57"/>
                      <a:pt x="85" y="57"/>
                    </a:cubicBezTo>
                    <a:cubicBezTo>
                      <a:pt x="85" y="63"/>
                      <a:pt x="68" y="71"/>
                      <a:pt x="46" y="71"/>
                    </a:cubicBezTo>
                    <a:close/>
                    <a:moveTo>
                      <a:pt x="46" y="53"/>
                    </a:moveTo>
                    <a:cubicBezTo>
                      <a:pt x="24" y="53"/>
                      <a:pt x="7" y="46"/>
                      <a:pt x="7" y="39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15" y="38"/>
                      <a:pt x="29" y="42"/>
                      <a:pt x="46" y="42"/>
                    </a:cubicBezTo>
                    <a:cubicBezTo>
                      <a:pt x="63" y="42"/>
                      <a:pt x="77" y="38"/>
                      <a:pt x="85" y="32"/>
                    </a:cubicBezTo>
                    <a:cubicBezTo>
                      <a:pt x="85" y="39"/>
                      <a:pt x="85" y="39"/>
                      <a:pt x="85" y="39"/>
                    </a:cubicBezTo>
                    <a:cubicBezTo>
                      <a:pt x="85" y="46"/>
                      <a:pt x="68" y="53"/>
                      <a:pt x="46" y="53"/>
                    </a:cubicBezTo>
                    <a:close/>
                  </a:path>
                </a:pathLst>
              </a:custGeom>
              <a:solidFill>
                <a:srgbClr val="5A9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4" name="Freeform 75">
                <a:extLst>
                  <a:ext uri="{FF2B5EF4-FFF2-40B4-BE49-F238E27FC236}">
                    <a16:creationId xmlns:a16="http://schemas.microsoft.com/office/drawing/2014/main" id="{7ECDFDD5-B99C-4E6B-8BE2-71922EA2CE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96238" y="3635375"/>
                <a:ext cx="131763" cy="136525"/>
              </a:xfrm>
              <a:custGeom>
                <a:avLst/>
                <a:gdLst>
                  <a:gd name="T0" fmla="*/ 91 w 91"/>
                  <a:gd name="T1" fmla="*/ 74 h 95"/>
                  <a:gd name="T2" fmla="*/ 91 w 91"/>
                  <a:gd name="T3" fmla="*/ 21 h 95"/>
                  <a:gd name="T4" fmla="*/ 91 w 91"/>
                  <a:gd name="T5" fmla="*/ 21 h 95"/>
                  <a:gd name="T6" fmla="*/ 46 w 91"/>
                  <a:gd name="T7" fmla="*/ 0 h 95"/>
                  <a:gd name="T8" fmla="*/ 0 w 91"/>
                  <a:gd name="T9" fmla="*/ 21 h 95"/>
                  <a:gd name="T10" fmla="*/ 0 w 91"/>
                  <a:gd name="T11" fmla="*/ 21 h 95"/>
                  <a:gd name="T12" fmla="*/ 0 w 91"/>
                  <a:gd name="T13" fmla="*/ 74 h 95"/>
                  <a:gd name="T14" fmla="*/ 46 w 91"/>
                  <a:gd name="T15" fmla="*/ 95 h 95"/>
                  <a:gd name="T16" fmla="*/ 91 w 91"/>
                  <a:gd name="T17" fmla="*/ 74 h 95"/>
                  <a:gd name="T18" fmla="*/ 46 w 91"/>
                  <a:gd name="T19" fmla="*/ 6 h 95"/>
                  <a:gd name="T20" fmla="*/ 85 w 91"/>
                  <a:gd name="T21" fmla="*/ 21 h 95"/>
                  <a:gd name="T22" fmla="*/ 46 w 91"/>
                  <a:gd name="T23" fmla="*/ 35 h 95"/>
                  <a:gd name="T24" fmla="*/ 7 w 91"/>
                  <a:gd name="T25" fmla="*/ 21 h 95"/>
                  <a:gd name="T26" fmla="*/ 46 w 91"/>
                  <a:gd name="T27" fmla="*/ 6 h 95"/>
                  <a:gd name="T28" fmla="*/ 7 w 91"/>
                  <a:gd name="T29" fmla="*/ 32 h 95"/>
                  <a:gd name="T30" fmla="*/ 46 w 91"/>
                  <a:gd name="T31" fmla="*/ 42 h 95"/>
                  <a:gd name="T32" fmla="*/ 85 w 91"/>
                  <a:gd name="T33" fmla="*/ 32 h 95"/>
                  <a:gd name="T34" fmla="*/ 85 w 91"/>
                  <a:gd name="T35" fmla="*/ 38 h 95"/>
                  <a:gd name="T36" fmla="*/ 46 w 91"/>
                  <a:gd name="T37" fmla="*/ 53 h 95"/>
                  <a:gd name="T38" fmla="*/ 7 w 91"/>
                  <a:gd name="T39" fmla="*/ 38 h 95"/>
                  <a:gd name="T40" fmla="*/ 7 w 91"/>
                  <a:gd name="T41" fmla="*/ 32 h 95"/>
                  <a:gd name="T42" fmla="*/ 7 w 91"/>
                  <a:gd name="T43" fmla="*/ 50 h 95"/>
                  <a:gd name="T44" fmla="*/ 46 w 91"/>
                  <a:gd name="T45" fmla="*/ 59 h 95"/>
                  <a:gd name="T46" fmla="*/ 85 w 91"/>
                  <a:gd name="T47" fmla="*/ 50 h 95"/>
                  <a:gd name="T48" fmla="*/ 85 w 91"/>
                  <a:gd name="T49" fmla="*/ 56 h 95"/>
                  <a:gd name="T50" fmla="*/ 46 w 91"/>
                  <a:gd name="T51" fmla="*/ 70 h 95"/>
                  <a:gd name="T52" fmla="*/ 7 w 91"/>
                  <a:gd name="T53" fmla="*/ 56 h 95"/>
                  <a:gd name="T54" fmla="*/ 7 w 91"/>
                  <a:gd name="T55" fmla="*/ 50 h 95"/>
                  <a:gd name="T56" fmla="*/ 7 w 91"/>
                  <a:gd name="T57" fmla="*/ 74 h 95"/>
                  <a:gd name="T58" fmla="*/ 7 w 91"/>
                  <a:gd name="T59" fmla="*/ 67 h 95"/>
                  <a:gd name="T60" fmla="*/ 46 w 91"/>
                  <a:gd name="T61" fmla="*/ 77 h 95"/>
                  <a:gd name="T62" fmla="*/ 85 w 91"/>
                  <a:gd name="T63" fmla="*/ 67 h 95"/>
                  <a:gd name="T64" fmla="*/ 85 w 91"/>
                  <a:gd name="T65" fmla="*/ 74 h 95"/>
                  <a:gd name="T66" fmla="*/ 46 w 91"/>
                  <a:gd name="T67" fmla="*/ 88 h 95"/>
                  <a:gd name="T68" fmla="*/ 7 w 91"/>
                  <a:gd name="T69" fmla="*/ 7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1" h="95">
                    <a:moveTo>
                      <a:pt x="91" y="74"/>
                    </a:moveTo>
                    <a:cubicBezTo>
                      <a:pt x="91" y="21"/>
                      <a:pt x="91" y="21"/>
                      <a:pt x="91" y="21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91" y="9"/>
                      <a:pt x="72" y="0"/>
                      <a:pt x="46" y="0"/>
                    </a:cubicBezTo>
                    <a:cubicBezTo>
                      <a:pt x="20" y="0"/>
                      <a:pt x="0" y="9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86"/>
                      <a:pt x="20" y="95"/>
                      <a:pt x="46" y="95"/>
                    </a:cubicBezTo>
                    <a:cubicBezTo>
                      <a:pt x="72" y="95"/>
                      <a:pt x="91" y="86"/>
                      <a:pt x="91" y="74"/>
                    </a:cubicBezTo>
                    <a:close/>
                    <a:moveTo>
                      <a:pt x="46" y="6"/>
                    </a:moveTo>
                    <a:cubicBezTo>
                      <a:pt x="68" y="6"/>
                      <a:pt x="85" y="14"/>
                      <a:pt x="85" y="21"/>
                    </a:cubicBezTo>
                    <a:cubicBezTo>
                      <a:pt x="85" y="28"/>
                      <a:pt x="68" y="35"/>
                      <a:pt x="46" y="35"/>
                    </a:cubicBezTo>
                    <a:cubicBezTo>
                      <a:pt x="23" y="35"/>
                      <a:pt x="7" y="28"/>
                      <a:pt x="7" y="21"/>
                    </a:cubicBezTo>
                    <a:cubicBezTo>
                      <a:pt x="7" y="14"/>
                      <a:pt x="23" y="6"/>
                      <a:pt x="46" y="6"/>
                    </a:cubicBezTo>
                    <a:close/>
                    <a:moveTo>
                      <a:pt x="7" y="32"/>
                    </a:moveTo>
                    <a:cubicBezTo>
                      <a:pt x="15" y="38"/>
                      <a:pt x="29" y="42"/>
                      <a:pt x="46" y="42"/>
                    </a:cubicBezTo>
                    <a:cubicBezTo>
                      <a:pt x="63" y="42"/>
                      <a:pt x="77" y="38"/>
                      <a:pt x="85" y="32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85" y="45"/>
                      <a:pt x="68" y="53"/>
                      <a:pt x="46" y="53"/>
                    </a:cubicBezTo>
                    <a:cubicBezTo>
                      <a:pt x="23" y="53"/>
                      <a:pt x="7" y="45"/>
                      <a:pt x="7" y="38"/>
                    </a:cubicBezTo>
                    <a:lnTo>
                      <a:pt x="7" y="32"/>
                    </a:lnTo>
                    <a:close/>
                    <a:moveTo>
                      <a:pt x="7" y="50"/>
                    </a:moveTo>
                    <a:cubicBezTo>
                      <a:pt x="15" y="56"/>
                      <a:pt x="29" y="59"/>
                      <a:pt x="46" y="59"/>
                    </a:cubicBezTo>
                    <a:cubicBezTo>
                      <a:pt x="63" y="59"/>
                      <a:pt x="77" y="56"/>
                      <a:pt x="85" y="50"/>
                    </a:cubicBezTo>
                    <a:cubicBezTo>
                      <a:pt x="85" y="56"/>
                      <a:pt x="85" y="56"/>
                      <a:pt x="85" y="56"/>
                    </a:cubicBezTo>
                    <a:cubicBezTo>
                      <a:pt x="85" y="63"/>
                      <a:pt x="68" y="70"/>
                      <a:pt x="46" y="70"/>
                    </a:cubicBezTo>
                    <a:cubicBezTo>
                      <a:pt x="23" y="70"/>
                      <a:pt x="7" y="63"/>
                      <a:pt x="7" y="56"/>
                    </a:cubicBezTo>
                    <a:lnTo>
                      <a:pt x="7" y="50"/>
                    </a:lnTo>
                    <a:close/>
                    <a:moveTo>
                      <a:pt x="7" y="74"/>
                    </a:moveTo>
                    <a:cubicBezTo>
                      <a:pt x="7" y="67"/>
                      <a:pt x="7" y="67"/>
                      <a:pt x="7" y="67"/>
                    </a:cubicBezTo>
                    <a:cubicBezTo>
                      <a:pt x="15" y="73"/>
                      <a:pt x="29" y="77"/>
                      <a:pt x="46" y="77"/>
                    </a:cubicBezTo>
                    <a:cubicBezTo>
                      <a:pt x="63" y="77"/>
                      <a:pt x="77" y="73"/>
                      <a:pt x="85" y="67"/>
                    </a:cubicBezTo>
                    <a:cubicBezTo>
                      <a:pt x="85" y="74"/>
                      <a:pt x="85" y="74"/>
                      <a:pt x="85" y="74"/>
                    </a:cubicBezTo>
                    <a:cubicBezTo>
                      <a:pt x="85" y="80"/>
                      <a:pt x="68" y="88"/>
                      <a:pt x="46" y="88"/>
                    </a:cubicBezTo>
                    <a:cubicBezTo>
                      <a:pt x="23" y="88"/>
                      <a:pt x="7" y="80"/>
                      <a:pt x="7" y="74"/>
                    </a:cubicBezTo>
                    <a:close/>
                  </a:path>
                </a:pathLst>
              </a:custGeom>
              <a:solidFill>
                <a:srgbClr val="0F2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sp>
        <p:nvSpPr>
          <p:cNvPr id="96" name="Text Placeholder 15">
            <a:extLst>
              <a:ext uri="{FF2B5EF4-FFF2-40B4-BE49-F238E27FC236}">
                <a16:creationId xmlns:a16="http://schemas.microsoft.com/office/drawing/2014/main" id="{2997BA03-F34F-4A4A-A8EF-8E8242679C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1666" y="668024"/>
            <a:ext cx="4092383" cy="4547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97" name="Text Placeholder 15">
            <a:extLst>
              <a:ext uri="{FF2B5EF4-FFF2-40B4-BE49-F238E27FC236}">
                <a16:creationId xmlns:a16="http://schemas.microsoft.com/office/drawing/2014/main" id="{179CEB17-38DD-4ADE-BEA3-85AA8BB86C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666" y="1236989"/>
            <a:ext cx="4092383" cy="4980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99" name="Text Placeholder 16">
            <a:extLst>
              <a:ext uri="{FF2B5EF4-FFF2-40B4-BE49-F238E27FC236}">
                <a16:creationId xmlns:a16="http://schemas.microsoft.com/office/drawing/2014/main" id="{4F9ADB33-C688-4B22-8747-9FB88DEC66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1666" y="3249145"/>
            <a:ext cx="4092383" cy="963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1F1BA2-6629-4809-8DAD-7134EE2C9E7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6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2_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816C6B-5CC2-450E-B47D-CB103289D91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6B17ACF-8DA5-428C-BEEB-9489DD0014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490" y="1609165"/>
            <a:ext cx="3957614" cy="2874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A8A2F47-279E-497C-84E1-F73B57C4EE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9798" y="1609165"/>
            <a:ext cx="3957614" cy="2874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BF1301A-EAF6-485A-A9EB-B12711F1BE6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F3925F2C-982E-4FA7-9E31-8EF27E52B29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9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2_Columns_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816C6B-5CC2-450E-B47D-CB103289D91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6B17ACF-8DA5-428C-BEEB-9489DD0014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490" y="1609165"/>
            <a:ext cx="3957614" cy="25763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A8A2F47-279E-497C-84E1-F73B57C4EE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9798" y="1609165"/>
            <a:ext cx="3957614" cy="25763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881FB4A-1041-43AB-8CCF-293DC79EBF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8000" y="4271748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1C68359-D2FF-48C7-AFCA-D4303135BB3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E66651F-FDCE-4E81-AA1E-7B7CB172459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374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3_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D4C9AF-A091-4B23-AB15-12ECA15E0B5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C487B20-815B-4330-B769-81AC437C4C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137" y="1609165"/>
            <a:ext cx="2649405" cy="2874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97098C79-7D2E-4BB1-B1C9-83793D5B780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9020" y="1609165"/>
            <a:ext cx="2649405" cy="2874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D4743F6-FA71-463D-A339-654D324CAA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8007" y="1609165"/>
            <a:ext cx="2649405" cy="2874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BD3741B-D369-40A6-BA31-3C5573268B6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D0A269F4-8EE0-455F-8786-1ABC9E02C02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973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3_Columns_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D4C9AF-A091-4B23-AB15-12ECA15E0B5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C487B20-815B-4330-B769-81AC437C4C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137" y="1609165"/>
            <a:ext cx="2649405" cy="2586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97098C79-7D2E-4BB1-B1C9-83793D5B780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9020" y="1609165"/>
            <a:ext cx="2649405" cy="2586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D4743F6-FA71-463D-A339-654D324CAA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8007" y="1609165"/>
            <a:ext cx="2649405" cy="2586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6BD4F65-B360-4D10-A84C-E2191923C12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8000" y="4271748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C6E131E-40D5-4940-BC19-A7105B67496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62DE8790-30E6-4651-BBEE-97E66CB2EF9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674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3_Columns_BG_f(x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50EF72E-B5DD-4549-85E4-9A4C0687AA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747146"/>
            <a:ext cx="6072091" cy="3788732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BC0B8E-63D6-4676-AEB1-8C014652BD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5076D796-EB62-42FD-8075-6044FECACB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137" y="1609165"/>
            <a:ext cx="2649405" cy="2874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A545E7D-FE2D-4B0D-B752-26985E1DD8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9020" y="1609165"/>
            <a:ext cx="2649405" cy="2874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D4D7D22-ED21-4CB5-9F3F-F1722B9731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8007" y="1609165"/>
            <a:ext cx="2649405" cy="2874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0D38F13-4176-4191-B66D-4094B2852BC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BB3481C3-1FF5-4362-897F-5F80D0C87D9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43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_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7BD256A-2A49-48E4-B444-4C929191DA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4766914 h 5143500"/>
              <a:gd name="connsiteX3" fmla="*/ 9144000 w 9144000"/>
              <a:gd name="connsiteY3" fmla="*/ 5143499 h 5143500"/>
              <a:gd name="connsiteX4" fmla="*/ 9144000 w 9144000"/>
              <a:gd name="connsiteY4" fmla="*/ 5143500 h 5143500"/>
              <a:gd name="connsiteX5" fmla="*/ 0 w 9144000"/>
              <a:gd name="connsiteY5" fmla="*/ 5143500 h 5143500"/>
              <a:gd name="connsiteX6" fmla="*/ 0 w 9144000"/>
              <a:gd name="connsiteY6" fmla="*/ 5143499 h 5143500"/>
              <a:gd name="connsiteX7" fmla="*/ 0 w 9144000"/>
              <a:gd name="connsiteY7" fmla="*/ 4766914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4766914"/>
                </a:lnTo>
                <a:lnTo>
                  <a:pt x="9144000" y="5143499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5143499"/>
                </a:lnTo>
                <a:lnTo>
                  <a:pt x="0" y="47669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DB86995-0A4B-4848-BCDA-15E7E94B4C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8000" y="1846263"/>
            <a:ext cx="8388000" cy="963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213C2A25-7CFD-4378-B59F-194D9D6A52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00" y="3065116"/>
            <a:ext cx="8388000" cy="342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4681ACB7-C2EE-4AB9-84E9-E996EFEAB5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8000" y="3697907"/>
            <a:ext cx="8388000" cy="4196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36549F-9982-4BA6-882E-5308FE9ACF8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1D1651ED-31B1-4424-9446-8F11550FE7F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7470" y="876300"/>
            <a:ext cx="1882775" cy="4667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r>
              <a:rPr lang="pl-PL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9776414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3_Columns_BG_f(x)_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50EF72E-B5DD-4549-85E4-9A4C0687AA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747146"/>
            <a:ext cx="6072091" cy="3788732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BC0B8E-63D6-4676-AEB1-8C014652BD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5076D796-EB62-42FD-8075-6044FECACB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137" y="1609165"/>
            <a:ext cx="2649405" cy="2586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A545E7D-FE2D-4B0D-B752-26985E1DD8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9020" y="1609165"/>
            <a:ext cx="2649405" cy="2586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D4D7D22-ED21-4CB5-9F3F-F1722B9731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8007" y="1609165"/>
            <a:ext cx="2649405" cy="2586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2E8CEF2-8703-4363-BF59-E7DD20B724E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8000" y="4271748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48AB912-9C5B-4A6A-8A02-5BF50931F06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A10D4A83-45C7-432D-A6DA-E2931135441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732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3_Columns_BG_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6414CC-D18F-4AB8-B0DD-A76695EC7F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4965D1-F53D-44BD-8E31-72FB6E8417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84C0BD9C-A9E3-4583-9C92-2F29BE4061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137" y="1609165"/>
            <a:ext cx="2649405" cy="2874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781C47A3-5552-48EA-92C9-70DE918262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9020" y="1609165"/>
            <a:ext cx="2649405" cy="2874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98764D79-67D8-4A9F-B868-A6DA6A3630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8007" y="1609165"/>
            <a:ext cx="2649405" cy="2874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3AA3C47-DF13-467D-A449-28F0435403B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12C4DEE6-0E69-42F3-8E26-873FD1DADF4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880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3_Columns_BG_Map_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6414CC-D18F-4AB8-B0DD-A76695EC7F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4965D1-F53D-44BD-8E31-72FB6E8417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84C0BD9C-A9E3-4583-9C92-2F29BE4061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137" y="1609165"/>
            <a:ext cx="2649405" cy="2571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781C47A3-5552-48EA-92C9-70DE918262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9020" y="1609165"/>
            <a:ext cx="2649405" cy="2571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98764D79-67D8-4A9F-B868-A6DA6A3630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8007" y="1609165"/>
            <a:ext cx="2649405" cy="2571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958A233-517A-4B8E-8370-F6B390FE11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8000" y="4271748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17C1653-4EC7-4E94-8A90-093D8FC6B15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22E3A4C7-8F31-42BA-92EB-D04F7358A92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512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CD3159-83A2-4BBE-803F-587FAAA39E1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C7C559-F2A7-47EB-978B-F90221DD9C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9363" y="1609164"/>
            <a:ext cx="8385275" cy="2874045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2"/>
              </a:buBlip>
              <a:defRPr sz="16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2pPr marL="514350" indent="-171450">
              <a:buFontTx/>
              <a:buBlip>
                <a:blip r:embed="rId2"/>
              </a:buBlip>
              <a:defRPr sz="1400">
                <a:solidFill>
                  <a:srgbClr val="0F253F"/>
                </a:solidFill>
                <a:latin typeface="Neo Sans Pro" panose="020B0504030504040204" pitchFamily="34" charset="0"/>
              </a:defRPr>
            </a:lvl2pPr>
            <a:lvl3pPr marL="857250" indent="-171450">
              <a:buFontTx/>
              <a:buBlip>
                <a:blip r:embed="rId2"/>
              </a:buBlip>
              <a:defRPr sz="1200">
                <a:solidFill>
                  <a:srgbClr val="0F253F"/>
                </a:solidFill>
                <a:latin typeface="Neo Sans Pro" panose="020B0504030504040204" pitchFamily="34" charset="0"/>
              </a:defRPr>
            </a:lvl3pPr>
            <a:lvl4pPr marL="1200150" indent="-171450">
              <a:buFontTx/>
              <a:buBlip>
                <a:blip r:embed="rId2"/>
              </a:buBlip>
              <a:defRPr sz="1000">
                <a:solidFill>
                  <a:srgbClr val="0F253F"/>
                </a:solidFill>
                <a:latin typeface="Neo Sans Pro" panose="020B0504030504040204" pitchFamily="34" charset="0"/>
              </a:defRPr>
            </a:lvl4pPr>
            <a:lvl5pPr marL="1543050" indent="-171450">
              <a:buFontTx/>
              <a:buBlip>
                <a:blip r:embed="rId2"/>
              </a:buBlip>
              <a:defRPr sz="800">
                <a:solidFill>
                  <a:srgbClr val="0F253F"/>
                </a:solidFill>
                <a:latin typeface="Neo Sans Pro" panose="020B05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8541322-00EC-463C-95F1-DBF232E4A4A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D2CC6C57-031D-47F4-ACB8-F83EAABA5F8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787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ullets_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CD3159-83A2-4BBE-803F-587FAAA39E1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C7C559-F2A7-47EB-978B-F90221DD9C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9363" y="1609165"/>
            <a:ext cx="8385275" cy="2676036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2"/>
              </a:buBlip>
              <a:defRPr sz="16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2pPr marL="514350" indent="-171450">
              <a:buFontTx/>
              <a:buBlip>
                <a:blip r:embed="rId2"/>
              </a:buBlip>
              <a:defRPr sz="1400">
                <a:solidFill>
                  <a:srgbClr val="0F253F"/>
                </a:solidFill>
                <a:latin typeface="Neo Sans Pro" panose="020B0504030504040204" pitchFamily="34" charset="0"/>
              </a:defRPr>
            </a:lvl2pPr>
            <a:lvl3pPr marL="857250" indent="-171450">
              <a:buFontTx/>
              <a:buBlip>
                <a:blip r:embed="rId2"/>
              </a:buBlip>
              <a:defRPr sz="1200">
                <a:solidFill>
                  <a:srgbClr val="0F253F"/>
                </a:solidFill>
                <a:latin typeface="Neo Sans Pro" panose="020B0504030504040204" pitchFamily="34" charset="0"/>
              </a:defRPr>
            </a:lvl3pPr>
            <a:lvl4pPr marL="1200150" indent="-171450">
              <a:buFontTx/>
              <a:buBlip>
                <a:blip r:embed="rId2"/>
              </a:buBlip>
              <a:defRPr sz="1000">
                <a:solidFill>
                  <a:srgbClr val="0F253F"/>
                </a:solidFill>
                <a:latin typeface="Neo Sans Pro" panose="020B0504030504040204" pitchFamily="34" charset="0"/>
              </a:defRPr>
            </a:lvl4pPr>
            <a:lvl5pPr marL="1543050" indent="-171450">
              <a:buFontTx/>
              <a:buBlip>
                <a:blip r:embed="rId2"/>
              </a:buBlip>
              <a:defRPr sz="800">
                <a:solidFill>
                  <a:srgbClr val="0F253F"/>
                </a:solidFill>
                <a:latin typeface="Neo Sans Pro" panose="020B05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6CA11F8-0730-4801-8D61-38C9E181CB2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8000" y="4271748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8DD193C-4F37-4DFC-ABF3-200041677AE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257D348E-DD83-46B3-B8C1-BE42EAE119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062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8D8DAE-71FD-4003-8642-6EC319108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34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BECD786F-E3F9-41F5-8A10-175FDD7348EA}"/>
              </a:ext>
            </a:extLst>
          </p:cNvPr>
          <p:cNvSpPr/>
          <p:nvPr userDrawn="1"/>
        </p:nvSpPr>
        <p:spPr>
          <a:xfrm flipV="1">
            <a:off x="0" y="482"/>
            <a:ext cx="4182386" cy="4776718"/>
          </a:xfrm>
          <a:prstGeom prst="rect">
            <a:avLst/>
          </a:prstGeom>
          <a:gradFill flip="none" rotWithShape="1">
            <a:gsLst>
              <a:gs pos="100000">
                <a:srgbClr val="0081E2">
                  <a:lumMod val="80000"/>
                  <a:lumOff val="20000"/>
                  <a:alpha val="90000"/>
                </a:srgbClr>
              </a:gs>
              <a:gs pos="0">
                <a:srgbClr val="0081E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3F9F7AA4-28E9-46BA-8E39-55EFF8A16F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6248" y="689191"/>
            <a:ext cx="1882647" cy="468000"/>
          </a:xfrm>
          <a:prstGeom prst="rect">
            <a:avLst/>
          </a:prstGeom>
        </p:spPr>
      </p:pic>
      <p:sp>
        <p:nvSpPr>
          <p:cNvPr id="70" name="Text Placeholder 15">
            <a:extLst>
              <a:ext uri="{FF2B5EF4-FFF2-40B4-BE49-F238E27FC236}">
                <a16:creationId xmlns:a16="http://schemas.microsoft.com/office/drawing/2014/main" id="{D8DE8BB8-9E9A-470F-9A4D-C736537234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248" y="1481708"/>
            <a:ext cx="3896138" cy="4547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71" name="Text Placeholder 15">
            <a:extLst>
              <a:ext uri="{FF2B5EF4-FFF2-40B4-BE49-F238E27FC236}">
                <a16:creationId xmlns:a16="http://schemas.microsoft.com/office/drawing/2014/main" id="{0F1505EA-A8F3-49DD-B8F8-615E83AA7A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6248" y="2796818"/>
            <a:ext cx="3896138" cy="4980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72" name="Text Placeholder 15">
            <a:extLst>
              <a:ext uri="{FF2B5EF4-FFF2-40B4-BE49-F238E27FC236}">
                <a16:creationId xmlns:a16="http://schemas.microsoft.com/office/drawing/2014/main" id="{86CC0E19-4C1B-4D90-BF67-0A8CAD8261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6248" y="3458659"/>
            <a:ext cx="3896138" cy="4980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A8D63C-0480-486F-8377-5FE843F6D61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4370F92-1852-4BC6-86FC-77B163889AD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182386" y="0"/>
            <a:ext cx="4960937" cy="477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751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39D8D13-445C-441C-B020-8B4366D210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5143499 h 5143500"/>
              <a:gd name="connsiteX1" fmla="*/ 9144000 w 9144000"/>
              <a:gd name="connsiteY1" fmla="*/ 5143499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5" fmla="*/ 9144000 w 9144000"/>
              <a:gd name="connsiteY5" fmla="*/ 0 h 5143500"/>
              <a:gd name="connsiteX6" fmla="*/ 9144000 w 9144000"/>
              <a:gd name="connsiteY6" fmla="*/ 4766914 h 5143500"/>
              <a:gd name="connsiteX7" fmla="*/ 0 w 9144000"/>
              <a:gd name="connsiteY7" fmla="*/ 4766914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5143499"/>
                </a:moveTo>
                <a:lnTo>
                  <a:pt x="9144000" y="5143499"/>
                </a:lnTo>
                <a:lnTo>
                  <a:pt x="9144000" y="5143500"/>
                </a:lnTo>
                <a:lnTo>
                  <a:pt x="0" y="5143500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6914"/>
                </a:lnTo>
                <a:lnTo>
                  <a:pt x="0" y="4766914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0D375F9-6985-4478-AF4F-7442A00DF99A}"/>
              </a:ext>
            </a:extLst>
          </p:cNvPr>
          <p:cNvSpPr/>
          <p:nvPr userDrawn="1"/>
        </p:nvSpPr>
        <p:spPr>
          <a:xfrm flipV="1">
            <a:off x="0" y="2504660"/>
            <a:ext cx="9144000" cy="2272056"/>
          </a:xfrm>
          <a:prstGeom prst="rect">
            <a:avLst/>
          </a:prstGeom>
          <a:gradFill flip="none" rotWithShape="1">
            <a:gsLst>
              <a:gs pos="100000">
                <a:srgbClr val="0081E2">
                  <a:lumMod val="80000"/>
                  <a:lumOff val="20000"/>
                  <a:alpha val="70000"/>
                </a:srgbClr>
              </a:gs>
              <a:gs pos="0">
                <a:srgbClr val="0081E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0" name="Text Placeholder 15">
            <a:extLst>
              <a:ext uri="{FF2B5EF4-FFF2-40B4-BE49-F238E27FC236}">
                <a16:creationId xmlns:a16="http://schemas.microsoft.com/office/drawing/2014/main" id="{D8DE8BB8-9E9A-470F-9A4D-C736537234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248" y="2793364"/>
            <a:ext cx="8502910" cy="4547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71" name="Text Placeholder 15">
            <a:extLst>
              <a:ext uri="{FF2B5EF4-FFF2-40B4-BE49-F238E27FC236}">
                <a16:creationId xmlns:a16="http://schemas.microsoft.com/office/drawing/2014/main" id="{0F1505EA-A8F3-49DD-B8F8-615E83AA7A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6248" y="3467181"/>
            <a:ext cx="8502910" cy="4980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72" name="Text Placeholder 15">
            <a:extLst>
              <a:ext uri="{FF2B5EF4-FFF2-40B4-BE49-F238E27FC236}">
                <a16:creationId xmlns:a16="http://schemas.microsoft.com/office/drawing/2014/main" id="{86CC0E19-4C1B-4D90-BF67-0A8CAD8261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6247" y="4184394"/>
            <a:ext cx="8502911" cy="4980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DE8E0B-BD86-43E9-84EC-EBCFB968E44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415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BECD786F-E3F9-41F5-8A10-175FDD7348EA}"/>
              </a:ext>
            </a:extLst>
          </p:cNvPr>
          <p:cNvSpPr/>
          <p:nvPr userDrawn="1"/>
        </p:nvSpPr>
        <p:spPr>
          <a:xfrm flipV="1">
            <a:off x="0" y="0"/>
            <a:ext cx="4182386" cy="4770000"/>
          </a:xfrm>
          <a:prstGeom prst="rect">
            <a:avLst/>
          </a:prstGeom>
          <a:gradFill flip="none" rotWithShape="1">
            <a:gsLst>
              <a:gs pos="100000">
                <a:srgbClr val="0081E2">
                  <a:lumMod val="80000"/>
                  <a:lumOff val="20000"/>
                  <a:alpha val="90000"/>
                </a:srgbClr>
              </a:gs>
              <a:gs pos="0">
                <a:srgbClr val="0081E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3F9F7AA4-28E9-46BA-8E39-55EFF8A16F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5033" y="257647"/>
            <a:ext cx="1224048" cy="304281"/>
          </a:xfrm>
          <a:prstGeom prst="rect">
            <a:avLst/>
          </a:prstGeom>
        </p:spPr>
      </p:pic>
      <p:sp>
        <p:nvSpPr>
          <p:cNvPr id="70" name="Text Placeholder 15">
            <a:extLst>
              <a:ext uri="{FF2B5EF4-FFF2-40B4-BE49-F238E27FC236}">
                <a16:creationId xmlns:a16="http://schemas.microsoft.com/office/drawing/2014/main" id="{D8DE8BB8-9E9A-470F-9A4D-C736537234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9182" y="2512123"/>
            <a:ext cx="3964022" cy="45470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71" name="Text Placeholder 15">
            <a:extLst>
              <a:ext uri="{FF2B5EF4-FFF2-40B4-BE49-F238E27FC236}">
                <a16:creationId xmlns:a16="http://schemas.microsoft.com/office/drawing/2014/main" id="{0F1505EA-A8F3-49DD-B8F8-615E83AA7A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182" y="3042758"/>
            <a:ext cx="3964022" cy="2935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72" name="Text Placeholder 15">
            <a:extLst>
              <a:ext uri="{FF2B5EF4-FFF2-40B4-BE49-F238E27FC236}">
                <a16:creationId xmlns:a16="http://schemas.microsoft.com/office/drawing/2014/main" id="{86CC0E19-4C1B-4D90-BF67-0A8CAD8261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82" y="3778136"/>
            <a:ext cx="3964022" cy="4980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A8D63C-0480-486F-8377-5FE843F6D61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4370F92-1852-4BC6-86FC-77B163889AD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182386" y="-3049"/>
            <a:ext cx="4960937" cy="477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1B1D7F-9FEE-40D6-B742-275DBED9BEEB}"/>
              </a:ext>
            </a:extLst>
          </p:cNvPr>
          <p:cNvSpPr txBox="1"/>
          <p:nvPr userDrawn="1"/>
        </p:nvSpPr>
        <p:spPr>
          <a:xfrm>
            <a:off x="-677" y="747317"/>
            <a:ext cx="4182385" cy="3630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3200">
                <a:solidFill>
                  <a:schemeClr val="bg1"/>
                </a:solidFill>
                <a:latin typeface="Neo Sans Std" panose="020B0504030504040204" pitchFamily="34" charset="0"/>
              </a:rPr>
              <a:t>C</a:t>
            </a:r>
            <a:r>
              <a:rPr lang="en-US" sz="3200" err="1">
                <a:solidFill>
                  <a:schemeClr val="bg1"/>
                </a:solidFill>
                <a:latin typeface="Neo Sans Std" panose="020B0504030504040204" pitchFamily="34" charset="0"/>
              </a:rPr>
              <a:t>ontact</a:t>
            </a:r>
            <a:r>
              <a:rPr lang="en-US" sz="3200">
                <a:solidFill>
                  <a:schemeClr val="bg1"/>
                </a:solidFill>
                <a:latin typeface="Neo Sans Std" panose="020B0504030504040204" pitchFamily="34" charset="0"/>
              </a:rPr>
              <a:t> </a:t>
            </a:r>
            <a:r>
              <a:rPr lang="pl-PL" sz="3200">
                <a:solidFill>
                  <a:schemeClr val="bg1"/>
                </a:solidFill>
                <a:latin typeface="Neo Sans Std" panose="020B0504030504040204" pitchFamily="34" charset="0"/>
              </a:rPr>
              <a:t>U</a:t>
            </a:r>
            <a:r>
              <a:rPr lang="en-US" sz="3200">
                <a:solidFill>
                  <a:schemeClr val="bg1"/>
                </a:solidFill>
                <a:latin typeface="Neo Sans Std" panose="020B0504030504040204" pitchFamily="34" charset="0"/>
              </a:rPr>
              <a:t>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AEC208-62A3-4F3B-84E6-06E0CB4EA859}"/>
              </a:ext>
            </a:extLst>
          </p:cNvPr>
          <p:cNvSpPr/>
          <p:nvPr userDrawn="1"/>
        </p:nvSpPr>
        <p:spPr>
          <a:xfrm>
            <a:off x="1656917" y="2260842"/>
            <a:ext cx="88028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2EA4F8-3AEE-47D3-A7F5-F79095A1F978}"/>
              </a:ext>
            </a:extLst>
          </p:cNvPr>
          <p:cNvSpPr/>
          <p:nvPr userDrawn="1"/>
        </p:nvSpPr>
        <p:spPr>
          <a:xfrm>
            <a:off x="1650375" y="3498352"/>
            <a:ext cx="88028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FA5C292E-BFA3-423A-AB73-8F4E10200B3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9165" y="1301518"/>
            <a:ext cx="3963380" cy="34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>
              <a:spcBef>
                <a:spcPts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155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929890D9-E681-47E5-95AC-1CA9EB2F0D62}"/>
              </a:ext>
            </a:extLst>
          </p:cNvPr>
          <p:cNvSpPr/>
          <p:nvPr userDrawn="1"/>
        </p:nvSpPr>
        <p:spPr>
          <a:xfrm flipV="1">
            <a:off x="0" y="1338014"/>
            <a:ext cx="4510584" cy="3428901"/>
          </a:xfrm>
          <a:prstGeom prst="rect">
            <a:avLst/>
          </a:prstGeom>
          <a:gradFill flip="none" rotWithShape="1">
            <a:gsLst>
              <a:gs pos="100000">
                <a:srgbClr val="0081E2">
                  <a:lumMod val="80000"/>
                  <a:lumOff val="20000"/>
                  <a:alpha val="90000"/>
                </a:srgbClr>
              </a:gs>
              <a:gs pos="0">
                <a:srgbClr val="0081E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349ABAA-40D1-44AD-A438-E7AE92DE750E}"/>
              </a:ext>
            </a:extLst>
          </p:cNvPr>
          <p:cNvSpPr/>
          <p:nvPr userDrawn="1"/>
        </p:nvSpPr>
        <p:spPr>
          <a:xfrm flipV="1">
            <a:off x="4633416" y="1337741"/>
            <a:ext cx="4510584" cy="3428901"/>
          </a:xfrm>
          <a:prstGeom prst="rect">
            <a:avLst/>
          </a:prstGeom>
          <a:gradFill flip="none" rotWithShape="1">
            <a:gsLst>
              <a:gs pos="100000">
                <a:srgbClr val="0081E2">
                  <a:lumMod val="80000"/>
                  <a:lumOff val="20000"/>
                  <a:alpha val="90000"/>
                </a:srgbClr>
              </a:gs>
              <a:gs pos="0">
                <a:srgbClr val="0081E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DCB348-9EDF-4BC8-BEEB-5BA8459F28AF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30ACA4BD-E56A-4400-9110-1FDC5311D0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338017"/>
            <a:ext cx="4510585" cy="16448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2F1864F8-9917-4A09-9DD8-DBCEC43C7D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152931"/>
            <a:ext cx="4510585" cy="269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Heading 2</a:t>
            </a:r>
            <a:endParaRPr lang="en-US"/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050AA868-E512-48A0-952F-992437D62A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" y="3470829"/>
            <a:ext cx="4510585" cy="2146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61" name="Text Placeholder 16">
            <a:extLst>
              <a:ext uri="{FF2B5EF4-FFF2-40B4-BE49-F238E27FC236}">
                <a16:creationId xmlns:a16="http://schemas.microsoft.com/office/drawing/2014/main" id="{8F3CA1F9-2001-456F-A6B3-7FBCC46CBB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-1" y="3855566"/>
            <a:ext cx="4510585" cy="8033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543F650-FA2F-477E-AE5E-8FFE7B678B5F}"/>
              </a:ext>
            </a:extLst>
          </p:cNvPr>
          <p:cNvSpPr/>
          <p:nvPr userDrawn="1"/>
        </p:nvSpPr>
        <p:spPr>
          <a:xfrm>
            <a:off x="1902052" y="3759715"/>
            <a:ext cx="706477" cy="2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8CAC527A-E9C0-4C39-89D9-8DE38606A4A0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633415" y="1338017"/>
            <a:ext cx="4510585" cy="16448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AD12D459-EE48-4452-B8CB-959AFC5F423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33415" y="3152931"/>
            <a:ext cx="4510585" cy="269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Heading 2</a:t>
            </a:r>
            <a:endParaRPr lang="en-US"/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99567778-CEF8-43F1-9CAF-797534CCF73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633415" y="3470829"/>
            <a:ext cx="4510585" cy="2146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38" name="Text Placeholder 16">
            <a:extLst>
              <a:ext uri="{FF2B5EF4-FFF2-40B4-BE49-F238E27FC236}">
                <a16:creationId xmlns:a16="http://schemas.microsoft.com/office/drawing/2014/main" id="{4F6C5D13-0351-4A44-A184-8E38122D6C1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33415" y="3855566"/>
            <a:ext cx="4510585" cy="8033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854D7D9-A97C-49AB-9124-F41A42E673CF}"/>
              </a:ext>
            </a:extLst>
          </p:cNvPr>
          <p:cNvSpPr/>
          <p:nvPr userDrawn="1"/>
        </p:nvSpPr>
        <p:spPr>
          <a:xfrm>
            <a:off x="6535468" y="3759715"/>
            <a:ext cx="706477" cy="2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3889518-CC44-4263-9DD4-70E79EFA074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1D1213CB-8DD6-4D11-9A5C-904D41DF5A3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9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C4AF8A93-3A0F-485B-93CC-CB2C6F6C39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00" y="1216599"/>
            <a:ext cx="8388000" cy="479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BE3771CC-08CA-42D6-90BD-76D0D756B9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8000" y="1761546"/>
            <a:ext cx="8388000" cy="342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A9FC656D-D61A-4432-A27B-E573FB7CE5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8000" y="2379663"/>
            <a:ext cx="8388000" cy="1801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10001B-34BF-475B-8022-4816F3E5CF5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16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_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E8AF0FD-DF03-4033-B006-ECB03663C7DD}"/>
              </a:ext>
            </a:extLst>
          </p:cNvPr>
          <p:cNvSpPr/>
          <p:nvPr userDrawn="1"/>
        </p:nvSpPr>
        <p:spPr>
          <a:xfrm flipV="1">
            <a:off x="6156000" y="2750539"/>
            <a:ext cx="2988000" cy="2016101"/>
          </a:xfrm>
          <a:prstGeom prst="rect">
            <a:avLst/>
          </a:prstGeom>
          <a:gradFill flip="none" rotWithShape="1">
            <a:gsLst>
              <a:gs pos="100000">
                <a:srgbClr val="0081E2">
                  <a:lumMod val="80000"/>
                  <a:lumOff val="20000"/>
                  <a:alpha val="90000"/>
                </a:srgbClr>
              </a:gs>
              <a:gs pos="0">
                <a:srgbClr val="0081E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C7DA40-51BA-41B8-B745-571F303C929B}"/>
              </a:ext>
            </a:extLst>
          </p:cNvPr>
          <p:cNvSpPr/>
          <p:nvPr userDrawn="1"/>
        </p:nvSpPr>
        <p:spPr>
          <a:xfrm flipV="1">
            <a:off x="3079387" y="2750813"/>
            <a:ext cx="2988000" cy="2016101"/>
          </a:xfrm>
          <a:prstGeom prst="rect">
            <a:avLst/>
          </a:prstGeom>
          <a:gradFill flip="none" rotWithShape="1">
            <a:gsLst>
              <a:gs pos="100000">
                <a:srgbClr val="0081E2">
                  <a:lumMod val="80000"/>
                  <a:lumOff val="20000"/>
                  <a:alpha val="90000"/>
                </a:srgbClr>
              </a:gs>
              <a:gs pos="0">
                <a:srgbClr val="0081E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265999-E0D7-4864-90D4-C2DD4EE099A7}"/>
              </a:ext>
            </a:extLst>
          </p:cNvPr>
          <p:cNvSpPr/>
          <p:nvPr userDrawn="1"/>
        </p:nvSpPr>
        <p:spPr>
          <a:xfrm flipV="1">
            <a:off x="0" y="2751087"/>
            <a:ext cx="2988000" cy="2016101"/>
          </a:xfrm>
          <a:prstGeom prst="rect">
            <a:avLst/>
          </a:prstGeom>
          <a:gradFill flip="none" rotWithShape="1">
            <a:gsLst>
              <a:gs pos="100000">
                <a:srgbClr val="0081E2">
                  <a:lumMod val="80000"/>
                  <a:lumOff val="20000"/>
                  <a:alpha val="90000"/>
                </a:srgbClr>
              </a:gs>
              <a:gs pos="0">
                <a:srgbClr val="0081E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DCB348-9EDF-4BC8-BEEB-5BA8459F28AF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30ACA4BD-E56A-4400-9110-1FDC5311D0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338018"/>
            <a:ext cx="2988000" cy="14127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2F1864F8-9917-4A09-9DD8-DBCEC43C7D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023275"/>
            <a:ext cx="2988000" cy="269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Heading 2</a:t>
            </a:r>
            <a:endParaRPr lang="en-US"/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050AA868-E512-48A0-952F-992437D62A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347997"/>
            <a:ext cx="2988000" cy="2146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61" name="Text Placeholder 16">
            <a:extLst>
              <a:ext uri="{FF2B5EF4-FFF2-40B4-BE49-F238E27FC236}">
                <a16:creationId xmlns:a16="http://schemas.microsoft.com/office/drawing/2014/main" id="{8F3CA1F9-2001-456F-A6B3-7FBCC46CBB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0" y="3732734"/>
            <a:ext cx="2988000" cy="10339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0230AD98-1917-4394-B12A-52A48FA9BFB3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079387" y="1338018"/>
            <a:ext cx="2988000" cy="14127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F6830388-711A-44C2-A7DC-3681CBC8525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074387" y="3023275"/>
            <a:ext cx="2988000" cy="269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Heading 2</a:t>
            </a:r>
            <a:endParaRPr lang="en-US"/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69E03F86-1E09-4B5F-8D88-9E92062EDE3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074388" y="3347997"/>
            <a:ext cx="2988000" cy="2146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C0C6EE34-F1DE-47C6-86FE-7BB8BF22AB2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074387" y="3732734"/>
            <a:ext cx="2988000" cy="10339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C8A187AF-2B52-4669-BE38-3A147FA5845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6156000" y="1338018"/>
            <a:ext cx="2988000" cy="14127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CDF0841-4405-445D-BC59-1B1207E40C8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56000" y="3023275"/>
            <a:ext cx="2988000" cy="269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Heading 2</a:t>
            </a:r>
            <a:endParaRPr lang="en-US"/>
          </a:p>
        </p:txBody>
      </p:sp>
      <p:sp>
        <p:nvSpPr>
          <p:cNvPr id="39" name="Text Placeholder 15">
            <a:extLst>
              <a:ext uri="{FF2B5EF4-FFF2-40B4-BE49-F238E27FC236}">
                <a16:creationId xmlns:a16="http://schemas.microsoft.com/office/drawing/2014/main" id="{BF86CA40-2C57-45ED-8F55-4CAD77D678D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56000" y="3347997"/>
            <a:ext cx="2988000" cy="2146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40" name="Text Placeholder 16">
            <a:extLst>
              <a:ext uri="{FF2B5EF4-FFF2-40B4-BE49-F238E27FC236}">
                <a16:creationId xmlns:a16="http://schemas.microsoft.com/office/drawing/2014/main" id="{B4B11D61-3387-4075-974E-B4E46EA9548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156000" y="3732734"/>
            <a:ext cx="2988000" cy="10339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543F650-FA2F-477E-AE5E-8FFE7B678B5F}"/>
              </a:ext>
            </a:extLst>
          </p:cNvPr>
          <p:cNvSpPr/>
          <p:nvPr userDrawn="1"/>
        </p:nvSpPr>
        <p:spPr>
          <a:xfrm>
            <a:off x="1260000" y="3636883"/>
            <a:ext cx="468000" cy="2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B27D056-1AF6-4A1C-B659-7284A5A00E77}"/>
              </a:ext>
            </a:extLst>
          </p:cNvPr>
          <p:cNvSpPr/>
          <p:nvPr userDrawn="1"/>
        </p:nvSpPr>
        <p:spPr>
          <a:xfrm>
            <a:off x="4340774" y="3636883"/>
            <a:ext cx="468000" cy="2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FDF90B2-3A14-41E2-A426-CAFA8FD2879F}"/>
              </a:ext>
            </a:extLst>
          </p:cNvPr>
          <p:cNvSpPr/>
          <p:nvPr userDrawn="1"/>
        </p:nvSpPr>
        <p:spPr>
          <a:xfrm>
            <a:off x="7421548" y="3636883"/>
            <a:ext cx="468000" cy="2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9C7A015-D5D5-46F0-8A27-58FC8E97570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3D674A44-B405-4535-8B1D-5C5A1E63866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044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A66D65-5FE0-4A74-8A59-B17A7BD738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712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G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50EF72E-B5DD-4549-85E4-9A4C0687AA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747146"/>
            <a:ext cx="6072091" cy="3788732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BC0B8E-63D6-4676-AEB1-8C014652BD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262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G_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6414CC-D18F-4AB8-B0DD-A76695EC7F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4965D1-F53D-44BD-8E31-72FB6E8417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789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512BACB-EAA2-4E08-9406-CA93DA4022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3213463"/>
          </a:xfrm>
          <a:custGeom>
            <a:avLst/>
            <a:gdLst>
              <a:gd name="connsiteX0" fmla="*/ 0 w 9144000"/>
              <a:gd name="connsiteY0" fmla="*/ 0 h 3213463"/>
              <a:gd name="connsiteX1" fmla="*/ 9144000 w 9144000"/>
              <a:gd name="connsiteY1" fmla="*/ 0 h 3213463"/>
              <a:gd name="connsiteX2" fmla="*/ 9144000 w 9144000"/>
              <a:gd name="connsiteY2" fmla="*/ 3213463 h 3213463"/>
              <a:gd name="connsiteX3" fmla="*/ 0 w 9144000"/>
              <a:gd name="connsiteY3" fmla="*/ 3213463 h 321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213463">
                <a:moveTo>
                  <a:pt x="0" y="0"/>
                </a:moveTo>
                <a:lnTo>
                  <a:pt x="9144000" y="0"/>
                </a:lnTo>
                <a:lnTo>
                  <a:pt x="9144000" y="3213463"/>
                </a:lnTo>
                <a:lnTo>
                  <a:pt x="0" y="321346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1A327B-57AA-4C37-AC01-99FA739B52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627" y="2820848"/>
            <a:ext cx="5776686" cy="3249386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DB86995-0A4B-4848-BCDA-15E7E94B4C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5313" y="3753391"/>
            <a:ext cx="8392099" cy="8589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213C2A25-7CFD-4378-B59F-194D9D6A52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5313" y="4689383"/>
            <a:ext cx="8392099" cy="342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DA2915D3-16A4-4D4E-A37A-BB2DC7C415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4650" y="3333750"/>
            <a:ext cx="1347788" cy="333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Neo Sans Pro" panose="020B050403050404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211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512BACB-EAA2-4E08-9406-CA93DA4022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3213463"/>
          </a:xfrm>
          <a:custGeom>
            <a:avLst/>
            <a:gdLst>
              <a:gd name="connsiteX0" fmla="*/ 0 w 9144000"/>
              <a:gd name="connsiteY0" fmla="*/ 0 h 3213463"/>
              <a:gd name="connsiteX1" fmla="*/ 9144000 w 9144000"/>
              <a:gd name="connsiteY1" fmla="*/ 0 h 3213463"/>
              <a:gd name="connsiteX2" fmla="*/ 9144000 w 9144000"/>
              <a:gd name="connsiteY2" fmla="*/ 3213463 h 3213463"/>
              <a:gd name="connsiteX3" fmla="*/ 0 w 9144000"/>
              <a:gd name="connsiteY3" fmla="*/ 3213463 h 321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213463">
                <a:moveTo>
                  <a:pt x="0" y="0"/>
                </a:moveTo>
                <a:lnTo>
                  <a:pt x="9144000" y="0"/>
                </a:lnTo>
                <a:lnTo>
                  <a:pt x="9144000" y="3213463"/>
                </a:lnTo>
                <a:lnTo>
                  <a:pt x="0" y="321346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1A327B-57AA-4C37-AC01-99FA739B52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627" y="2820848"/>
            <a:ext cx="5776686" cy="3249386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DB86995-0A4B-4848-BCDA-15E7E94B4C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5313" y="3753391"/>
            <a:ext cx="8392099" cy="8589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213C2A25-7CFD-4378-B59F-194D9D6A52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5313" y="4689383"/>
            <a:ext cx="8392099" cy="342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DA2915D3-16A4-4D4E-A37A-BB2DC7C415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4650" y="3333750"/>
            <a:ext cx="1347788" cy="333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Neo Sans Pro" panose="020B050403050404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140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61067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compan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30ACA4BD-E56A-4400-9110-1FDC5311D0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2137" y="788503"/>
            <a:ext cx="4821688" cy="33980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ADB67C12-6B02-47AA-839C-CD145D608A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79131" y="797409"/>
            <a:ext cx="3488282" cy="479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 dirty="0"/>
              <a:t>Header</a:t>
            </a:r>
            <a:endParaRPr lang="en-US" dirty="0"/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47FAA0AD-FF86-4DB6-804B-D17193BB87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79131" y="1403772"/>
            <a:ext cx="3488282" cy="342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 dirty="0"/>
              <a:t>Sub header</a:t>
            </a:r>
            <a:endParaRPr lang="en-US" dirty="0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71CF0F44-1845-43E4-9393-DF8F100138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79131" y="2231409"/>
            <a:ext cx="3488282" cy="19551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 dirty="0"/>
              <a:t>Body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1E299F-8063-42AC-B2A4-EDB6A6B666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442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Bullets_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CD3159-83A2-4BBE-803F-587FAAA39E1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C7C559-F2A7-47EB-978B-F90221DD9C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9363" y="1609165"/>
            <a:ext cx="8385275" cy="2676036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2"/>
              </a:buBlip>
              <a:defRPr sz="16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2pPr marL="514350" indent="-171450">
              <a:buFontTx/>
              <a:buBlip>
                <a:blip r:embed="rId2"/>
              </a:buBlip>
              <a:defRPr sz="1400">
                <a:solidFill>
                  <a:srgbClr val="0F253F"/>
                </a:solidFill>
                <a:latin typeface="Neo Sans Pro" panose="020B0504030504040204" pitchFamily="34" charset="0"/>
              </a:defRPr>
            </a:lvl2pPr>
            <a:lvl3pPr marL="857250" indent="-171450">
              <a:buFontTx/>
              <a:buBlip>
                <a:blip r:embed="rId2"/>
              </a:buBlip>
              <a:defRPr sz="1200">
                <a:solidFill>
                  <a:srgbClr val="0F253F"/>
                </a:solidFill>
                <a:latin typeface="Neo Sans Pro" panose="020B0504030504040204" pitchFamily="34" charset="0"/>
              </a:defRPr>
            </a:lvl3pPr>
            <a:lvl4pPr marL="1200150" indent="-171450">
              <a:buFontTx/>
              <a:buBlip>
                <a:blip r:embed="rId2"/>
              </a:buBlip>
              <a:defRPr sz="1000">
                <a:solidFill>
                  <a:srgbClr val="0F253F"/>
                </a:solidFill>
                <a:latin typeface="Neo Sans Pro" panose="020B0504030504040204" pitchFamily="34" charset="0"/>
              </a:defRPr>
            </a:lvl4pPr>
            <a:lvl5pPr marL="1543050" indent="-171450">
              <a:buFontTx/>
              <a:buBlip>
                <a:blip r:embed="rId2"/>
              </a:buBlip>
              <a:defRPr sz="800">
                <a:solidFill>
                  <a:srgbClr val="0F253F"/>
                </a:solidFill>
                <a:latin typeface="Neo Sans Pro" panose="020B05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6CA11F8-0730-4801-8D61-38C9E181CB2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8000" y="4271748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 dirty="0"/>
              <a:t>Body text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8DD193C-4F37-4DFC-ABF3-200041677AE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 dirty="0"/>
              <a:t>Header</a:t>
            </a:r>
            <a:endParaRPr lang="en-US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257D348E-DD83-46B3-B8C1-BE42EAE119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 dirty="0"/>
              <a:t>Sub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3147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_Page numb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D60DAF-A891-4F6B-92AF-49738921C4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compan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30ACA4BD-E56A-4400-9110-1FDC5311D0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2137" y="788503"/>
            <a:ext cx="4821688" cy="33980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ADB67C12-6B02-47AA-839C-CD145D608A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79131" y="797409"/>
            <a:ext cx="3488282" cy="479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47FAA0AD-FF86-4DB6-804B-D17193BB87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79131" y="1403772"/>
            <a:ext cx="3488282" cy="342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71CF0F44-1845-43E4-9393-DF8F100138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79131" y="2231409"/>
            <a:ext cx="3488282" cy="19551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1E299F-8063-42AC-B2A4-EDB6A6B666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8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FBB1E035-713E-451E-8047-001E47AC78F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5143499 h 5143500"/>
              <a:gd name="connsiteX1" fmla="*/ 9144000 w 9144000"/>
              <a:gd name="connsiteY1" fmla="*/ 5143499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3419181 w 9144000"/>
              <a:gd name="connsiteY4" fmla="*/ 2636122 h 5143500"/>
              <a:gd name="connsiteX5" fmla="*/ 3419181 w 9144000"/>
              <a:gd name="connsiteY5" fmla="*/ 4483643 h 5143500"/>
              <a:gd name="connsiteX6" fmla="*/ 5741399 w 9144000"/>
              <a:gd name="connsiteY6" fmla="*/ 4483643 h 5143500"/>
              <a:gd name="connsiteX7" fmla="*/ 5741399 w 9144000"/>
              <a:gd name="connsiteY7" fmla="*/ 2636122 h 5143500"/>
              <a:gd name="connsiteX8" fmla="*/ 5904632 w 9144000"/>
              <a:gd name="connsiteY8" fmla="*/ 2634018 h 5143500"/>
              <a:gd name="connsiteX9" fmla="*/ 5904632 w 9144000"/>
              <a:gd name="connsiteY9" fmla="*/ 4481539 h 5143500"/>
              <a:gd name="connsiteX10" fmla="*/ 8226850 w 9144000"/>
              <a:gd name="connsiteY10" fmla="*/ 4481539 h 5143500"/>
              <a:gd name="connsiteX11" fmla="*/ 8226850 w 9144000"/>
              <a:gd name="connsiteY11" fmla="*/ 2634018 h 5143500"/>
              <a:gd name="connsiteX12" fmla="*/ 932445 w 9144000"/>
              <a:gd name="connsiteY12" fmla="*/ 2634018 h 5143500"/>
              <a:gd name="connsiteX13" fmla="*/ 932445 w 9144000"/>
              <a:gd name="connsiteY13" fmla="*/ 4481539 h 5143500"/>
              <a:gd name="connsiteX14" fmla="*/ 3254663 w 9144000"/>
              <a:gd name="connsiteY14" fmla="*/ 4481539 h 5143500"/>
              <a:gd name="connsiteX15" fmla="*/ 3254663 w 9144000"/>
              <a:gd name="connsiteY15" fmla="*/ 2634018 h 5143500"/>
              <a:gd name="connsiteX16" fmla="*/ 0 w 9144000"/>
              <a:gd name="connsiteY16" fmla="*/ 0 h 5143500"/>
              <a:gd name="connsiteX17" fmla="*/ 9144000 w 9144000"/>
              <a:gd name="connsiteY17" fmla="*/ 0 h 5143500"/>
              <a:gd name="connsiteX18" fmla="*/ 9144000 w 9144000"/>
              <a:gd name="connsiteY18" fmla="*/ 4766914 h 5143500"/>
              <a:gd name="connsiteX19" fmla="*/ 0 w 9144000"/>
              <a:gd name="connsiteY19" fmla="*/ 4766914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144000" h="5143500">
                <a:moveTo>
                  <a:pt x="0" y="5143499"/>
                </a:moveTo>
                <a:lnTo>
                  <a:pt x="9144000" y="5143499"/>
                </a:lnTo>
                <a:lnTo>
                  <a:pt x="9144000" y="5143500"/>
                </a:lnTo>
                <a:lnTo>
                  <a:pt x="0" y="5143500"/>
                </a:lnTo>
                <a:close/>
                <a:moveTo>
                  <a:pt x="3419181" y="2636122"/>
                </a:moveTo>
                <a:lnTo>
                  <a:pt x="3419181" y="4483643"/>
                </a:lnTo>
                <a:lnTo>
                  <a:pt x="5741399" y="4483643"/>
                </a:lnTo>
                <a:lnTo>
                  <a:pt x="5741399" y="2636122"/>
                </a:lnTo>
                <a:close/>
                <a:moveTo>
                  <a:pt x="5904632" y="2634018"/>
                </a:moveTo>
                <a:lnTo>
                  <a:pt x="5904632" y="4481539"/>
                </a:lnTo>
                <a:lnTo>
                  <a:pt x="8226850" y="4481539"/>
                </a:lnTo>
                <a:lnTo>
                  <a:pt x="8226850" y="2634018"/>
                </a:lnTo>
                <a:close/>
                <a:moveTo>
                  <a:pt x="932445" y="2634018"/>
                </a:moveTo>
                <a:lnTo>
                  <a:pt x="932445" y="4481539"/>
                </a:lnTo>
                <a:lnTo>
                  <a:pt x="3254663" y="4481539"/>
                </a:lnTo>
                <a:lnTo>
                  <a:pt x="3254663" y="2634018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6914"/>
                </a:lnTo>
                <a:lnTo>
                  <a:pt x="0" y="47669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DCB348-9EDF-4BC8-BEEB-5BA8459F28AF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30ACA4BD-E56A-4400-9110-1FDC5311D0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2662" y="1338018"/>
            <a:ext cx="2322000" cy="1296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2F1864F8-9917-4A09-9DD8-DBCEC43C7D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9050" y="2739817"/>
            <a:ext cx="2325611" cy="2690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Heading 2</a:t>
            </a:r>
            <a:endParaRPr lang="en-US"/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050AA868-E512-48A0-952F-992437D62A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9051" y="3089089"/>
            <a:ext cx="2325611" cy="21463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ACC139EA-16DE-4E95-BA44-E4F57773B46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19398" y="1340122"/>
            <a:ext cx="2322000" cy="1296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46" name="Text Placeholder 15">
            <a:extLst>
              <a:ext uri="{FF2B5EF4-FFF2-40B4-BE49-F238E27FC236}">
                <a16:creationId xmlns:a16="http://schemas.microsoft.com/office/drawing/2014/main" id="{CC796981-9BDC-40EC-ABF7-83ECF5F794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5786" y="2741921"/>
            <a:ext cx="2325611" cy="2690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Heading 2</a:t>
            </a:r>
            <a:endParaRPr lang="en-US"/>
          </a:p>
        </p:txBody>
      </p:sp>
      <p:sp>
        <p:nvSpPr>
          <p:cNvPr id="47" name="Text Placeholder 15">
            <a:extLst>
              <a:ext uri="{FF2B5EF4-FFF2-40B4-BE49-F238E27FC236}">
                <a16:creationId xmlns:a16="http://schemas.microsoft.com/office/drawing/2014/main" id="{C66D7601-21C7-44DC-B32C-21BC547C48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15787" y="3091193"/>
            <a:ext cx="2325612" cy="21463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54" name="Picture Placeholder 2">
            <a:extLst>
              <a:ext uri="{FF2B5EF4-FFF2-40B4-BE49-F238E27FC236}">
                <a16:creationId xmlns:a16="http://schemas.microsoft.com/office/drawing/2014/main" id="{0049F541-A89C-48DC-9263-188AF512E68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904849" y="1338018"/>
            <a:ext cx="2322000" cy="1296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56" name="Text Placeholder 15">
            <a:extLst>
              <a:ext uri="{FF2B5EF4-FFF2-40B4-BE49-F238E27FC236}">
                <a16:creationId xmlns:a16="http://schemas.microsoft.com/office/drawing/2014/main" id="{B7B22C09-99D3-4BAE-A741-C74785F50F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01237" y="2739817"/>
            <a:ext cx="2325611" cy="2690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Heading 2</a:t>
            </a:r>
            <a:endParaRPr lang="en-US"/>
          </a:p>
        </p:txBody>
      </p:sp>
      <p:sp>
        <p:nvSpPr>
          <p:cNvPr id="57" name="Text Placeholder 15">
            <a:extLst>
              <a:ext uri="{FF2B5EF4-FFF2-40B4-BE49-F238E27FC236}">
                <a16:creationId xmlns:a16="http://schemas.microsoft.com/office/drawing/2014/main" id="{CF21F048-4F46-4AE6-894B-F843FDC5E65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01238" y="3089089"/>
            <a:ext cx="2325611" cy="21463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61" name="Text Placeholder 16">
            <a:extLst>
              <a:ext uri="{FF2B5EF4-FFF2-40B4-BE49-F238E27FC236}">
                <a16:creationId xmlns:a16="http://schemas.microsoft.com/office/drawing/2014/main" id="{8F3CA1F9-2001-456F-A6B3-7FBCC46CBB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9050" y="3513030"/>
            <a:ext cx="2325611" cy="968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62" name="Text Placeholder 16">
            <a:extLst>
              <a:ext uri="{FF2B5EF4-FFF2-40B4-BE49-F238E27FC236}">
                <a16:creationId xmlns:a16="http://schemas.microsoft.com/office/drawing/2014/main" id="{862AA7BB-B3F9-4613-8106-27D31CAF0B6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15786" y="3496234"/>
            <a:ext cx="2325611" cy="9853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63" name="Text Placeholder 16">
            <a:extLst>
              <a:ext uri="{FF2B5EF4-FFF2-40B4-BE49-F238E27FC236}">
                <a16:creationId xmlns:a16="http://schemas.microsoft.com/office/drawing/2014/main" id="{812F5F93-34DA-43CA-8B51-8F709E70FB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02522" y="3496234"/>
            <a:ext cx="2325611" cy="985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818A21-C289-4369-A1E2-B16CCB440F0E}"/>
              </a:ext>
            </a:extLst>
          </p:cNvPr>
          <p:cNvSpPr/>
          <p:nvPr userDrawn="1"/>
        </p:nvSpPr>
        <p:spPr>
          <a:xfrm>
            <a:off x="1054553" y="3403823"/>
            <a:ext cx="468000" cy="21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DB9EB9B-A403-4424-82B0-66AF17421F2E}"/>
              </a:ext>
            </a:extLst>
          </p:cNvPr>
          <p:cNvSpPr/>
          <p:nvPr userDrawn="1"/>
        </p:nvSpPr>
        <p:spPr>
          <a:xfrm>
            <a:off x="3541289" y="3397808"/>
            <a:ext cx="468000" cy="21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34EE62-5F3A-4314-A5AB-7736A41E3C84}"/>
              </a:ext>
            </a:extLst>
          </p:cNvPr>
          <p:cNvSpPr/>
          <p:nvPr userDrawn="1"/>
        </p:nvSpPr>
        <p:spPr>
          <a:xfrm>
            <a:off x="6028025" y="3391793"/>
            <a:ext cx="468000" cy="21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01809F8-1182-4CB5-A119-70AF08D6203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16309D21-73BC-4305-B562-F36C0DC2B80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96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_W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DCB348-9EDF-4BC8-BEEB-5BA8459F28AF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30ACA4BD-E56A-4400-9110-1FDC5311D0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338018"/>
            <a:ext cx="2988000" cy="129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2F1864F8-9917-4A09-9DD8-DBCEC43C7D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798083"/>
            <a:ext cx="2988000" cy="269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Heading 2</a:t>
            </a:r>
            <a:endParaRPr lang="en-US"/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050AA868-E512-48A0-952F-992437D62A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115981"/>
            <a:ext cx="2988000" cy="2146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61" name="Text Placeholder 16">
            <a:extLst>
              <a:ext uri="{FF2B5EF4-FFF2-40B4-BE49-F238E27FC236}">
                <a16:creationId xmlns:a16="http://schemas.microsoft.com/office/drawing/2014/main" id="{8F3CA1F9-2001-456F-A6B3-7FBCC46CBB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0" y="3500718"/>
            <a:ext cx="2988000" cy="980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0230AD98-1917-4394-B12A-52A48FA9BFB3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078000" y="1338018"/>
            <a:ext cx="2988000" cy="129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F6830388-711A-44C2-A7DC-3681CBC8525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074387" y="2798083"/>
            <a:ext cx="2988000" cy="269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Heading 2</a:t>
            </a:r>
            <a:endParaRPr lang="en-US"/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69E03F86-1E09-4B5F-8D88-9E92062EDE3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074388" y="3115981"/>
            <a:ext cx="2988000" cy="2146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C0C6EE34-F1DE-47C6-86FE-7BB8BF22AB2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074387" y="3500718"/>
            <a:ext cx="2988000" cy="980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C8A187AF-2B52-4669-BE38-3A147FA5845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6156000" y="1338018"/>
            <a:ext cx="2988000" cy="129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CDF0841-4405-445D-BC59-1B1207E40C8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56000" y="2798083"/>
            <a:ext cx="2988000" cy="269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Heading 2</a:t>
            </a:r>
            <a:endParaRPr lang="en-US"/>
          </a:p>
        </p:txBody>
      </p:sp>
      <p:sp>
        <p:nvSpPr>
          <p:cNvPr id="39" name="Text Placeholder 15">
            <a:extLst>
              <a:ext uri="{FF2B5EF4-FFF2-40B4-BE49-F238E27FC236}">
                <a16:creationId xmlns:a16="http://schemas.microsoft.com/office/drawing/2014/main" id="{BF86CA40-2C57-45ED-8F55-4CAD77D678D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56000" y="3115981"/>
            <a:ext cx="2988000" cy="2146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40" name="Text Placeholder 16">
            <a:extLst>
              <a:ext uri="{FF2B5EF4-FFF2-40B4-BE49-F238E27FC236}">
                <a16:creationId xmlns:a16="http://schemas.microsoft.com/office/drawing/2014/main" id="{B4B11D61-3387-4075-974E-B4E46EA9548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156000" y="3500718"/>
            <a:ext cx="2988000" cy="980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543F650-FA2F-477E-AE5E-8FFE7B678B5F}"/>
              </a:ext>
            </a:extLst>
          </p:cNvPr>
          <p:cNvSpPr/>
          <p:nvPr userDrawn="1"/>
        </p:nvSpPr>
        <p:spPr>
          <a:xfrm>
            <a:off x="1260000" y="3404867"/>
            <a:ext cx="468000" cy="21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B27D056-1AF6-4A1C-B659-7284A5A00E77}"/>
              </a:ext>
            </a:extLst>
          </p:cNvPr>
          <p:cNvSpPr/>
          <p:nvPr userDrawn="1"/>
        </p:nvSpPr>
        <p:spPr>
          <a:xfrm>
            <a:off x="4340774" y="3404867"/>
            <a:ext cx="468000" cy="21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FDF90B2-3A14-41E2-A426-CAFA8FD2879F}"/>
              </a:ext>
            </a:extLst>
          </p:cNvPr>
          <p:cNvSpPr/>
          <p:nvPr userDrawn="1"/>
        </p:nvSpPr>
        <p:spPr>
          <a:xfrm>
            <a:off x="7421548" y="3404867"/>
            <a:ext cx="468000" cy="21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9D04961-65AA-4184-A971-36835B78CAC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AC65C46F-4DE4-445C-AE77-F7753E20A96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83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_Wide_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D066C76E-BBB2-446B-9F1E-42B7D1B9B7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5143499 h 5143500"/>
              <a:gd name="connsiteX1" fmla="*/ 9144000 w 9144000"/>
              <a:gd name="connsiteY1" fmla="*/ 5143499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6152387 w 9144000"/>
              <a:gd name="connsiteY4" fmla="*/ 2634018 h 5143500"/>
              <a:gd name="connsiteX5" fmla="*/ 6152387 w 9144000"/>
              <a:gd name="connsiteY5" fmla="*/ 4481540 h 5143500"/>
              <a:gd name="connsiteX6" fmla="*/ 9140387 w 9144000"/>
              <a:gd name="connsiteY6" fmla="*/ 4481540 h 5143500"/>
              <a:gd name="connsiteX7" fmla="*/ 9140387 w 9144000"/>
              <a:gd name="connsiteY7" fmla="*/ 2634018 h 5143500"/>
              <a:gd name="connsiteX8" fmla="*/ 3081613 w 9144000"/>
              <a:gd name="connsiteY8" fmla="*/ 2634018 h 5143500"/>
              <a:gd name="connsiteX9" fmla="*/ 3081613 w 9144000"/>
              <a:gd name="connsiteY9" fmla="*/ 4481540 h 5143500"/>
              <a:gd name="connsiteX10" fmla="*/ 6069613 w 9144000"/>
              <a:gd name="connsiteY10" fmla="*/ 4481540 h 5143500"/>
              <a:gd name="connsiteX11" fmla="*/ 6069613 w 9144000"/>
              <a:gd name="connsiteY11" fmla="*/ 2634018 h 5143500"/>
              <a:gd name="connsiteX12" fmla="*/ 0 w 9144000"/>
              <a:gd name="connsiteY12" fmla="*/ 0 h 5143500"/>
              <a:gd name="connsiteX13" fmla="*/ 9144000 w 9144000"/>
              <a:gd name="connsiteY13" fmla="*/ 0 h 5143500"/>
              <a:gd name="connsiteX14" fmla="*/ 9144000 w 9144000"/>
              <a:gd name="connsiteY14" fmla="*/ 4766914 h 5143500"/>
              <a:gd name="connsiteX15" fmla="*/ 0 w 9144000"/>
              <a:gd name="connsiteY15" fmla="*/ 4766914 h 5143500"/>
              <a:gd name="connsiteX16" fmla="*/ 0 w 9144000"/>
              <a:gd name="connsiteY16" fmla="*/ 4481540 h 5143500"/>
              <a:gd name="connsiteX17" fmla="*/ 2988000 w 9144000"/>
              <a:gd name="connsiteY17" fmla="*/ 4481540 h 5143500"/>
              <a:gd name="connsiteX18" fmla="*/ 2988000 w 9144000"/>
              <a:gd name="connsiteY18" fmla="*/ 2634018 h 5143500"/>
              <a:gd name="connsiteX19" fmla="*/ 0 w 9144000"/>
              <a:gd name="connsiteY19" fmla="*/ 2634018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144000" h="5143500">
                <a:moveTo>
                  <a:pt x="0" y="5143499"/>
                </a:moveTo>
                <a:lnTo>
                  <a:pt x="9144000" y="5143499"/>
                </a:lnTo>
                <a:lnTo>
                  <a:pt x="9144000" y="5143500"/>
                </a:lnTo>
                <a:lnTo>
                  <a:pt x="0" y="5143500"/>
                </a:lnTo>
                <a:close/>
                <a:moveTo>
                  <a:pt x="6152387" y="2634018"/>
                </a:moveTo>
                <a:lnTo>
                  <a:pt x="6152387" y="4481540"/>
                </a:lnTo>
                <a:lnTo>
                  <a:pt x="9140387" y="4481540"/>
                </a:lnTo>
                <a:lnTo>
                  <a:pt x="9140387" y="2634018"/>
                </a:lnTo>
                <a:close/>
                <a:moveTo>
                  <a:pt x="3081613" y="2634018"/>
                </a:moveTo>
                <a:lnTo>
                  <a:pt x="3081613" y="4481540"/>
                </a:lnTo>
                <a:lnTo>
                  <a:pt x="6069613" y="4481540"/>
                </a:lnTo>
                <a:lnTo>
                  <a:pt x="6069613" y="2634018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6914"/>
                </a:lnTo>
                <a:lnTo>
                  <a:pt x="0" y="4766914"/>
                </a:lnTo>
                <a:lnTo>
                  <a:pt x="0" y="4481540"/>
                </a:lnTo>
                <a:lnTo>
                  <a:pt x="2988000" y="4481540"/>
                </a:lnTo>
                <a:lnTo>
                  <a:pt x="2988000" y="2634018"/>
                </a:lnTo>
                <a:lnTo>
                  <a:pt x="0" y="263401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DCB348-9EDF-4BC8-BEEB-5BA8459F28AF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30ACA4BD-E56A-4400-9110-1FDC5311D0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338018"/>
            <a:ext cx="2988000" cy="129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2F1864F8-9917-4A09-9DD8-DBCEC43C7D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798083"/>
            <a:ext cx="2988000" cy="269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Heading 2</a:t>
            </a:r>
            <a:endParaRPr lang="en-US"/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050AA868-E512-48A0-952F-992437D62A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115981"/>
            <a:ext cx="2988000" cy="2146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61" name="Text Placeholder 16">
            <a:extLst>
              <a:ext uri="{FF2B5EF4-FFF2-40B4-BE49-F238E27FC236}">
                <a16:creationId xmlns:a16="http://schemas.microsoft.com/office/drawing/2014/main" id="{8F3CA1F9-2001-456F-A6B3-7FBCC46CBB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0" y="3500718"/>
            <a:ext cx="2988000" cy="980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0230AD98-1917-4394-B12A-52A48FA9BFB3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078000" y="1338018"/>
            <a:ext cx="2988000" cy="129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F6830388-711A-44C2-A7DC-3681CBC8525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074387" y="2798083"/>
            <a:ext cx="2988000" cy="269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Heading 2</a:t>
            </a:r>
            <a:endParaRPr lang="en-US"/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69E03F86-1E09-4B5F-8D88-9E92062EDE3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074388" y="3115981"/>
            <a:ext cx="2988000" cy="2146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C0C6EE34-F1DE-47C6-86FE-7BB8BF22AB2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074387" y="3500718"/>
            <a:ext cx="2988000" cy="980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C8A187AF-2B52-4669-BE38-3A147FA5845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6156000" y="1338018"/>
            <a:ext cx="2988000" cy="129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CDF0841-4405-445D-BC59-1B1207E40C8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56000" y="2798083"/>
            <a:ext cx="2988000" cy="269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Heading 2</a:t>
            </a:r>
            <a:endParaRPr lang="en-US"/>
          </a:p>
        </p:txBody>
      </p:sp>
      <p:sp>
        <p:nvSpPr>
          <p:cNvPr id="39" name="Text Placeholder 15">
            <a:extLst>
              <a:ext uri="{FF2B5EF4-FFF2-40B4-BE49-F238E27FC236}">
                <a16:creationId xmlns:a16="http://schemas.microsoft.com/office/drawing/2014/main" id="{BF86CA40-2C57-45ED-8F55-4CAD77D678D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56000" y="3115981"/>
            <a:ext cx="2988000" cy="2146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40" name="Text Placeholder 16">
            <a:extLst>
              <a:ext uri="{FF2B5EF4-FFF2-40B4-BE49-F238E27FC236}">
                <a16:creationId xmlns:a16="http://schemas.microsoft.com/office/drawing/2014/main" id="{B4B11D61-3387-4075-974E-B4E46EA9548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156000" y="3500718"/>
            <a:ext cx="2988000" cy="980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543F650-FA2F-477E-AE5E-8FFE7B678B5F}"/>
              </a:ext>
            </a:extLst>
          </p:cNvPr>
          <p:cNvSpPr/>
          <p:nvPr userDrawn="1"/>
        </p:nvSpPr>
        <p:spPr>
          <a:xfrm>
            <a:off x="1260000" y="3404867"/>
            <a:ext cx="468000" cy="21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B27D056-1AF6-4A1C-B659-7284A5A00E77}"/>
              </a:ext>
            </a:extLst>
          </p:cNvPr>
          <p:cNvSpPr/>
          <p:nvPr userDrawn="1"/>
        </p:nvSpPr>
        <p:spPr>
          <a:xfrm>
            <a:off x="4340774" y="3404867"/>
            <a:ext cx="468000" cy="21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FDF90B2-3A14-41E2-A426-CAFA8FD2879F}"/>
              </a:ext>
            </a:extLst>
          </p:cNvPr>
          <p:cNvSpPr/>
          <p:nvPr userDrawn="1"/>
        </p:nvSpPr>
        <p:spPr>
          <a:xfrm>
            <a:off x="7421548" y="3404867"/>
            <a:ext cx="468000" cy="21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00DFC0A2-9B03-4FEE-A786-89D0FAB2E1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7663B749-83BD-4299-B6D6-17C456CDF0D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24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29A6CF-C5AA-4F52-B78F-FC4ACFD894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96CB268-7A5D-483D-B379-F5081C4574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4845" y="2033175"/>
            <a:ext cx="7832566" cy="34723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E3B8C137-6306-4515-B71D-D974BFFE48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3414" y="2442486"/>
            <a:ext cx="8393997" cy="347236"/>
          </a:xfrm>
          <a:prstGeom prst="rect">
            <a:avLst/>
          </a:prstGeom>
        </p:spPr>
        <p:txBody>
          <a:bodyPr/>
          <a:lstStyle>
            <a:lvl1pPr>
              <a:defRPr sz="1800" b="1" i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l-PL"/>
              <a:t>Heading 2</a:t>
            </a:r>
            <a:endParaRPr lang="en-US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B3E4CD72-C6A6-4CBF-AC40-6723B6C7D1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4845" y="2846463"/>
            <a:ext cx="7832566" cy="34723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9A7F288-EEE9-462C-B67D-CE86A20910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4845" y="3264088"/>
            <a:ext cx="7832566" cy="34723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987B029-82AE-46D8-856A-F1672003D7D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34845" y="1208962"/>
            <a:ext cx="7831280" cy="5885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3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4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E557377-774C-411F-AF12-BD9F1EF06167}"/>
              </a:ext>
            </a:extLst>
          </p:cNvPr>
          <p:cNvSpPr/>
          <p:nvPr userDrawn="1"/>
        </p:nvSpPr>
        <p:spPr>
          <a:xfrm>
            <a:off x="0" y="4766914"/>
            <a:ext cx="9144000" cy="376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427283-5069-4A5B-9656-18A77C4ABBB5}"/>
              </a:ext>
            </a:extLst>
          </p:cNvPr>
          <p:cNvSpPr/>
          <p:nvPr userDrawn="1"/>
        </p:nvSpPr>
        <p:spPr>
          <a:xfrm>
            <a:off x="8767415" y="4761900"/>
            <a:ext cx="376585" cy="381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100">
              <a:latin typeface="Neo Sans Pro" panose="020B05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FEE2CC-991E-4996-8311-784DC3F4D098}"/>
              </a:ext>
            </a:extLst>
          </p:cNvPr>
          <p:cNvPicPr>
            <a:picLocks noChangeAspect="1"/>
          </p:cNvPicPr>
          <p:nvPr userDrawn="1"/>
        </p:nvPicPr>
        <p:blipFill>
          <a:blip r:embed="rId46"/>
          <a:stretch>
            <a:fillRect/>
          </a:stretch>
        </p:blipFill>
        <p:spPr>
          <a:xfrm>
            <a:off x="376585" y="4847817"/>
            <a:ext cx="864000" cy="2147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667112-0F6D-40DD-AB43-1D9C8C9E7D6B}"/>
              </a:ext>
            </a:extLst>
          </p:cNvPr>
          <p:cNvSpPr/>
          <p:nvPr userDrawn="1"/>
        </p:nvSpPr>
        <p:spPr>
          <a:xfrm>
            <a:off x="1346583" y="4839791"/>
            <a:ext cx="9875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>
                <a:solidFill>
                  <a:srgbClr val="0F253F"/>
                </a:solidFill>
                <a:latin typeface="Neo Sans Pro" panose="020B0504030504040204" pitchFamily="34" charset="0"/>
              </a:rPr>
              <a:t>www.pricefx.eu </a:t>
            </a:r>
            <a:endParaRPr lang="pl-PL" sz="900">
              <a:solidFill>
                <a:srgbClr val="0F253F"/>
              </a:solidFill>
              <a:latin typeface="Neo Sans Pro" panose="020B05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CBEAE6-6BF4-45F8-A180-BC3B7D385B9F}"/>
              </a:ext>
            </a:extLst>
          </p:cNvPr>
          <p:cNvSpPr txBox="1"/>
          <p:nvPr userDrawn="1"/>
        </p:nvSpPr>
        <p:spPr>
          <a:xfrm>
            <a:off x="6816634" y="4862874"/>
            <a:ext cx="1950779" cy="1846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">
                <a:solidFill>
                  <a:srgbClr val="000000"/>
                </a:solidFill>
              </a:rPr>
              <a:t>CONTENT PROPRIETARY &amp; CONFIDENTIAL © Price ƒ(x)™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1D9EC7B-AEF4-48C6-A518-4D89E4FF7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7412" y="4766916"/>
            <a:ext cx="376588" cy="3765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54B8A882-8BCE-4B00-A944-66502DFFF8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6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51" r:id="rId2"/>
    <p:sldLayoutId id="2147483684" r:id="rId3"/>
    <p:sldLayoutId id="2147483652" r:id="rId4"/>
    <p:sldLayoutId id="2147483653" r:id="rId5"/>
    <p:sldLayoutId id="2147483654" r:id="rId6"/>
    <p:sldLayoutId id="2147483693" r:id="rId7"/>
    <p:sldLayoutId id="2147483692" r:id="rId8"/>
    <p:sldLayoutId id="2147483655" r:id="rId9"/>
    <p:sldLayoutId id="2147483656" r:id="rId10"/>
    <p:sldLayoutId id="2147483657" r:id="rId11"/>
    <p:sldLayoutId id="2147483658" r:id="rId12"/>
    <p:sldLayoutId id="2147483685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96" r:id="rId19"/>
    <p:sldLayoutId id="2147483667" r:id="rId20"/>
    <p:sldLayoutId id="2147483697" r:id="rId21"/>
    <p:sldLayoutId id="2147483668" r:id="rId22"/>
    <p:sldLayoutId id="2147483669" r:id="rId23"/>
    <p:sldLayoutId id="2147483676" r:id="rId24"/>
    <p:sldLayoutId id="2147483670" r:id="rId25"/>
    <p:sldLayoutId id="2147483698" r:id="rId26"/>
    <p:sldLayoutId id="2147483671" r:id="rId27"/>
    <p:sldLayoutId id="2147483699" r:id="rId28"/>
    <p:sldLayoutId id="2147483688" r:id="rId29"/>
    <p:sldLayoutId id="2147483700" r:id="rId30"/>
    <p:sldLayoutId id="2147483689" r:id="rId31"/>
    <p:sldLayoutId id="2147483701" r:id="rId32"/>
    <p:sldLayoutId id="2147483672" r:id="rId33"/>
    <p:sldLayoutId id="2147483702" r:id="rId34"/>
    <p:sldLayoutId id="2147483673" r:id="rId35"/>
    <p:sldLayoutId id="2147483674" r:id="rId36"/>
    <p:sldLayoutId id="2147483675" r:id="rId37"/>
    <p:sldLayoutId id="2147483687" r:id="rId38"/>
    <p:sldLayoutId id="2147483694" r:id="rId39"/>
    <p:sldLayoutId id="2147483695" r:id="rId40"/>
    <p:sldLayoutId id="2147483680" r:id="rId41"/>
    <p:sldLayoutId id="2147483678" r:id="rId42"/>
    <p:sldLayoutId id="2147483679" r:id="rId43"/>
    <p:sldLayoutId id="2147483705" r:id="rId4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71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7" r:id="rId2"/>
    <p:sldLayoutId id="2147483703" r:id="rId3"/>
    <p:sldLayoutId id="2147483704" r:id="rId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62B13C-FA42-4A30-A438-3F5F547E1F6A}"/>
              </a:ext>
            </a:extLst>
          </p:cNvPr>
          <p:cNvSpPr/>
          <p:nvPr userDrawn="1"/>
        </p:nvSpPr>
        <p:spPr>
          <a:xfrm>
            <a:off x="0" y="4766914"/>
            <a:ext cx="9144000" cy="376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8D35D4-C370-4285-A841-C2E259C118D0}"/>
              </a:ext>
            </a:extLst>
          </p:cNvPr>
          <p:cNvSpPr/>
          <p:nvPr userDrawn="1"/>
        </p:nvSpPr>
        <p:spPr>
          <a:xfrm>
            <a:off x="8767415" y="4766915"/>
            <a:ext cx="376585" cy="3765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100">
              <a:latin typeface="Neo Sans Pro" panose="020B0504030504040204" pitchFamily="34" charset="0"/>
            </a:endParaRPr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4BB8684D-8D37-4DD2-93CF-F5FA2FCF3D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7412" y="4766916"/>
            <a:ext cx="376588" cy="3765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54B8A882-8BCE-4B00-A944-66502DFFF8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6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uni.pricefx.eu/" TargetMode="Externa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8.tif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07C53552-6604-4C67-9FB5-0AFB42B4882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" r="49"/>
          <a:stretch>
            <a:fillRect/>
          </a:stretch>
        </p:blipFill>
        <p:spPr/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CA8FF10-35FC-4B36-9FD2-72C2D79D82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5313" y="3805645"/>
            <a:ext cx="8392099" cy="858961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pl-PL" sz="2400" dirty="0">
                <a:solidFill>
                  <a:srgbClr val="0070C0"/>
                </a:solidFill>
              </a:rPr>
              <a:t>Price f(x) – Cosmopolitan Release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02DD49E-3F3F-47CF-BD9B-F41EE08676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5313" y="4460394"/>
            <a:ext cx="8392099" cy="342732"/>
          </a:xfrm>
        </p:spPr>
        <p:txBody>
          <a:bodyPr/>
          <a:lstStyle/>
          <a:p>
            <a:r>
              <a:rPr lang="cs-CZ" dirty="0" err="1">
                <a:solidFill>
                  <a:srgbClr val="0070C0"/>
                </a:solidFill>
              </a:rPr>
              <a:t>December</a:t>
            </a:r>
            <a:r>
              <a:rPr lang="cs-CZ" dirty="0">
                <a:solidFill>
                  <a:srgbClr val="0070C0"/>
                </a:solidFill>
              </a:rPr>
              <a:t> 2017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A426E788-0C4A-4025-ABC3-6B990FB30F2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" r="2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95306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lide Number Placeholder 454">
            <a:extLst>
              <a:ext uri="{FF2B5EF4-FFF2-40B4-BE49-F238E27FC236}">
                <a16:creationId xmlns:a16="http://schemas.microsoft.com/office/drawing/2014/main" id="{B56520B6-A0CE-4A6A-976A-234A4DB38CA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Text Placeholder 3">
            <a:extLst>
              <a:ext uri="{FF2B5EF4-FFF2-40B4-BE49-F238E27FC236}">
                <a16:creationId xmlns:a16="http://schemas.microsoft.com/office/drawing/2014/main" id="{3BA3DB5F-2116-4706-B7D7-FA520587B995}"/>
              </a:ext>
            </a:extLst>
          </p:cNvPr>
          <p:cNvSpPr txBox="1">
            <a:spLocks/>
          </p:cNvSpPr>
          <p:nvPr/>
        </p:nvSpPr>
        <p:spPr>
          <a:xfrm>
            <a:off x="3200403" y="1234027"/>
            <a:ext cx="5076093" cy="2676036"/>
          </a:xfrm>
          <a:prstGeom prst="rect">
            <a:avLst/>
          </a:prstGeom>
        </p:spPr>
        <p:txBody>
          <a:bodyPr lIns="72000" tIns="90000" bIns="9000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Blip>
                <a:blip r:embed="rId2"/>
              </a:buBlip>
              <a:defRPr sz="1600" b="0" i="1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4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2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0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8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marR="0" lvl="0" indent="-358775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Release</a:t>
            </a: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 </a:t>
            </a: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Highlights</a:t>
            </a:r>
            <a:endParaRPr lang="en-US" sz="2000" i="0" dirty="0">
              <a:solidFill>
                <a:srgbClr val="0070C0"/>
              </a:solidFill>
              <a:latin typeface="Neo Sans Std" panose="020B0504030504040204" pitchFamily="34" charset="0"/>
            </a:endParaRPr>
          </a:p>
          <a:p>
            <a:pPr marL="358775" marR="0" lvl="0" indent="-358775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QC + RM + PM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Improvements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eo Sans Std" panose="020B0504030504040204" pitchFamily="34" charset="0"/>
              <a:ea typeface="+mn-ea"/>
              <a:cs typeface="+mn-cs"/>
            </a:endParaRPr>
          </a:p>
          <a:p>
            <a:pPr marL="358775" marR="0" lvl="0" indent="-358775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PB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Improvements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eo Sans Std" panose="020B0504030504040204" pitchFamily="34" charset="0"/>
              <a:ea typeface="+mn-ea"/>
              <a:cs typeface="+mn-cs"/>
            </a:endParaRPr>
          </a:p>
          <a:p>
            <a:pPr marL="358775" lvl="0" indent="-358775">
              <a:lnSpc>
                <a:spcPct val="150000"/>
              </a:lnSpc>
              <a:defRPr/>
            </a:pP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PA </a:t>
            </a: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Improvements</a:t>
            </a:r>
            <a:endParaRPr lang="cs-CZ" sz="2000" i="0" dirty="0">
              <a:solidFill>
                <a:srgbClr val="0070C0"/>
              </a:solidFill>
              <a:latin typeface="Neo Sans Std" panose="020B0504030504040204" pitchFamily="34" charset="0"/>
            </a:endParaRPr>
          </a:p>
          <a:p>
            <a:pPr marL="358775" lvl="0" indent="-358775">
              <a:lnSpc>
                <a:spcPct val="150000"/>
              </a:lnSpc>
              <a:defRPr/>
            </a:pP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Other</a:t>
            </a: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 </a:t>
            </a: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Improvements</a:t>
            </a:r>
            <a:endParaRPr lang="en-US" sz="2000" i="0" dirty="0">
              <a:solidFill>
                <a:srgbClr val="0070C0"/>
              </a:solidFill>
              <a:latin typeface="Neo Sans Std" panose="020B0504030504040204" pitchFamily="34" charset="0"/>
            </a:endParaRPr>
          </a:p>
        </p:txBody>
      </p: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3FE71308-DA57-4800-9CE9-3514C53D0ED8}"/>
              </a:ext>
            </a:extLst>
          </p:cNvPr>
          <p:cNvGrpSpPr/>
          <p:nvPr/>
        </p:nvGrpSpPr>
        <p:grpSpPr>
          <a:xfrm>
            <a:off x="0" y="1492045"/>
            <a:ext cx="2520000" cy="2160000"/>
            <a:chOff x="0" y="1481143"/>
            <a:chExt cx="2520000" cy="2160000"/>
          </a:xfrm>
          <a:solidFill>
            <a:srgbClr val="0070C0"/>
          </a:solidFill>
        </p:grpSpPr>
        <p:sp>
          <p:nvSpPr>
            <p:cNvPr id="121" name="Rectangle 59">
              <a:extLst>
                <a:ext uri="{FF2B5EF4-FFF2-40B4-BE49-F238E27FC236}">
                  <a16:creationId xmlns:a16="http://schemas.microsoft.com/office/drawing/2014/main" id="{89E20B70-FDF3-48E2-BDD9-F62AB28BAE70}"/>
                </a:ext>
              </a:extLst>
            </p:cNvPr>
            <p:cNvSpPr/>
            <p:nvPr/>
          </p:nvSpPr>
          <p:spPr>
            <a:xfrm flipV="1">
              <a:off x="0" y="1481143"/>
              <a:ext cx="2520000" cy="21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2" name="Picture 15">
              <a:extLst>
                <a:ext uri="{FF2B5EF4-FFF2-40B4-BE49-F238E27FC236}">
                  <a16:creationId xmlns:a16="http://schemas.microsoft.com/office/drawing/2014/main" id="{718A0BAE-951A-4DAB-99A6-EE983755A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80" y="1819431"/>
              <a:ext cx="2377440" cy="1483424"/>
            </a:xfrm>
            <a:prstGeom prst="rect">
              <a:avLst/>
            </a:prstGeom>
            <a:grpFill/>
          </p:spPr>
        </p:pic>
      </p:grpSp>
      <p:sp>
        <p:nvSpPr>
          <p:cNvPr id="123" name="Text Placeholder 15">
            <a:extLst>
              <a:ext uri="{FF2B5EF4-FFF2-40B4-BE49-F238E27FC236}">
                <a16:creationId xmlns:a16="http://schemas.microsoft.com/office/drawing/2014/main" id="{04EAAAD6-3870-4190-BEC0-AF503FEB6423}"/>
              </a:ext>
            </a:extLst>
          </p:cNvPr>
          <p:cNvSpPr txBox="1">
            <a:spLocks/>
          </p:cNvSpPr>
          <p:nvPr/>
        </p:nvSpPr>
        <p:spPr>
          <a:xfrm>
            <a:off x="131589" y="2344694"/>
            <a:ext cx="2256823" cy="454702"/>
          </a:xfrm>
          <a:prstGeom prst="rect">
            <a:avLst/>
          </a:prstGeom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o Sans Pro" panose="020B0504030504040204" pitchFamily="34" charset="0"/>
                <a:ea typeface="+mn-ea"/>
                <a:cs typeface="+mn-cs"/>
              </a:rPr>
              <a:t>AGENDA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o Sans Pro" panose="020B0504030504040204" pitchFamily="34" charset="0"/>
              <a:ea typeface="+mn-ea"/>
              <a:cs typeface="+mn-cs"/>
            </a:endParaRPr>
          </a:p>
        </p:txBody>
      </p:sp>
      <p:sp>
        <p:nvSpPr>
          <p:cNvPr id="124" name="Rectangle 19">
            <a:extLst>
              <a:ext uri="{FF2B5EF4-FFF2-40B4-BE49-F238E27FC236}">
                <a16:creationId xmlns:a16="http://schemas.microsoft.com/office/drawing/2014/main" id="{6920489E-25E8-430D-96E0-E948A211E3CB}"/>
              </a:ext>
            </a:extLst>
          </p:cNvPr>
          <p:cNvSpPr/>
          <p:nvPr/>
        </p:nvSpPr>
        <p:spPr>
          <a:xfrm>
            <a:off x="819860" y="2910347"/>
            <a:ext cx="88028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902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2" y="1392730"/>
            <a:ext cx="8179622" cy="188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cs-CZ" b="1" kern="0" spc="-30" dirty="0" err="1"/>
              <a:t>Better</a:t>
            </a:r>
            <a:r>
              <a:rPr lang="cs-CZ" b="1" kern="0" spc="-30" dirty="0"/>
              <a:t> </a:t>
            </a:r>
            <a:r>
              <a:rPr lang="cs-CZ" b="1" kern="0" spc="-30" dirty="0" err="1"/>
              <a:t>control</a:t>
            </a:r>
            <a:r>
              <a:rPr lang="cs-CZ" b="1" kern="0" spc="-30" dirty="0"/>
              <a:t> </a:t>
            </a:r>
            <a:r>
              <a:rPr lang="cs-CZ" b="1" kern="0" spc="-30" dirty="0" err="1"/>
              <a:t>over</a:t>
            </a:r>
            <a:r>
              <a:rPr lang="cs-CZ" b="1" kern="0" spc="-30" dirty="0"/>
              <a:t> </a:t>
            </a:r>
            <a:r>
              <a:rPr lang="cs-CZ" b="1" kern="0" spc="-30" dirty="0" err="1"/>
              <a:t>the</a:t>
            </a:r>
            <a:r>
              <a:rPr lang="cs-CZ" b="1" kern="0" spc="-30" dirty="0"/>
              <a:t> </a:t>
            </a:r>
            <a:r>
              <a:rPr lang="cs-CZ" b="1" kern="0" spc="-30" dirty="0" err="1"/>
              <a:t>Revoke</a:t>
            </a:r>
            <a:r>
              <a:rPr lang="cs-CZ" b="1" kern="0" spc="-30" dirty="0"/>
              <a:t> </a:t>
            </a:r>
            <a:r>
              <a:rPr lang="cs-CZ" b="1" kern="0" spc="-30" dirty="0" err="1"/>
              <a:t>action</a:t>
            </a:r>
            <a:endParaRPr lang="cs-CZ" b="1" kern="0" spc="-30" dirty="0"/>
          </a:p>
          <a:p>
            <a:pPr marL="628650" lvl="1" indent="-285750">
              <a:spcBef>
                <a:spcPts val="1200"/>
              </a:spcBef>
              <a:buSzPct val="100000"/>
            </a:pPr>
            <a:r>
              <a:rPr lang="cs-CZ" dirty="0">
                <a:solidFill>
                  <a:srgbClr val="0070C0"/>
                </a:solidFill>
                <a:latin typeface="Neo Sans Pro" panose="020B0504030504040204"/>
              </a:rPr>
              <a:t>A</a:t>
            </a:r>
            <a:r>
              <a:rPr lang="en-US" dirty="0" err="1">
                <a:solidFill>
                  <a:srgbClr val="0070C0"/>
                </a:solidFill>
                <a:latin typeface="Neo Sans Pro" panose="020B0504030504040204"/>
              </a:rPr>
              <a:t>vailable</a:t>
            </a:r>
            <a:r>
              <a:rPr lang="en-US" dirty="0">
                <a:solidFill>
                  <a:srgbClr val="0070C0"/>
                </a:solidFill>
                <a:latin typeface="Neo Sans Pro" panose="020B0504030504040204"/>
              </a:rPr>
              <a:t> only to users with the </a:t>
            </a:r>
            <a:r>
              <a:rPr lang="cs-CZ" dirty="0" err="1">
                <a:solidFill>
                  <a:srgbClr val="0070C0"/>
                </a:solidFill>
                <a:latin typeface="Neo Sans Pro" panose="020B0504030504040204"/>
              </a:rPr>
              <a:t>special</a:t>
            </a:r>
            <a:r>
              <a:rPr lang="cs-CZ" dirty="0">
                <a:solidFill>
                  <a:srgbClr val="0070C0"/>
                </a:solidFill>
                <a:latin typeface="Neo Sans Pro" panose="020B0504030504040204"/>
              </a:rPr>
              <a:t> </a:t>
            </a:r>
            <a:r>
              <a:rPr lang="cs-CZ" dirty="0" err="1">
                <a:solidFill>
                  <a:srgbClr val="0070C0"/>
                </a:solidFill>
                <a:latin typeface="Neo Sans Pro" panose="020B0504030504040204"/>
              </a:rPr>
              <a:t>admin</a:t>
            </a:r>
            <a:r>
              <a:rPr lang="cs-CZ" dirty="0">
                <a:solidFill>
                  <a:srgbClr val="0070C0"/>
                </a:solidFill>
                <a:latin typeface="Neo Sans Pro" panose="020B0504030504040204"/>
              </a:rPr>
              <a:t> role:</a:t>
            </a:r>
            <a:br>
              <a:rPr lang="cs-CZ" dirty="0"/>
            </a:br>
            <a:r>
              <a:rPr lang="en-US" dirty="0"/>
              <a:t>Quote Configurator Admin</a:t>
            </a:r>
            <a:br>
              <a:rPr lang="cs-CZ" dirty="0"/>
            </a:br>
            <a:r>
              <a:rPr lang="en-US" dirty="0"/>
              <a:t>Rebate Agreements </a:t>
            </a:r>
            <a:r>
              <a:rPr lang="cs-CZ" dirty="0" err="1"/>
              <a:t>Admin</a:t>
            </a:r>
            <a:br>
              <a:rPr lang="cs-CZ" dirty="0"/>
            </a:br>
            <a:r>
              <a:rPr lang="en-US" dirty="0"/>
              <a:t>Contracts Admin</a:t>
            </a:r>
            <a:endParaRPr lang="cs-CZ" dirty="0"/>
          </a:p>
          <a:p>
            <a:pPr marL="628650" lvl="1" indent="-285750">
              <a:spcBef>
                <a:spcPts val="1200"/>
              </a:spcBef>
              <a:buSzPct val="100000"/>
            </a:pPr>
            <a:r>
              <a:rPr lang="cs-CZ" dirty="0"/>
              <a:t>N</a:t>
            </a:r>
            <a:r>
              <a:rPr lang="en-US" dirty="0" err="1"/>
              <a:t>ew</a:t>
            </a:r>
            <a:r>
              <a:rPr lang="en-US" dirty="0"/>
              <a:t> confirmation dialog </a:t>
            </a:r>
            <a:r>
              <a:rPr lang="cs-CZ" dirty="0"/>
              <a:t>to </a:t>
            </a:r>
            <a:r>
              <a:rPr lang="en-US" dirty="0"/>
              <a:t>prevent </a:t>
            </a:r>
            <a:r>
              <a:rPr lang="cs-CZ" dirty="0" err="1"/>
              <a:t>users</a:t>
            </a:r>
            <a:r>
              <a:rPr lang="cs-CZ" dirty="0"/>
              <a:t> </a:t>
            </a:r>
            <a:r>
              <a:rPr lang="en-US" dirty="0"/>
              <a:t>from completing </a:t>
            </a:r>
            <a:r>
              <a:rPr lang="en-US" dirty="0" err="1"/>
              <a:t>th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en-US" dirty="0"/>
              <a:t>action by mistake</a:t>
            </a:r>
            <a:endParaRPr lang="cs-CZ" dirty="0"/>
          </a:p>
          <a:p>
            <a:pPr marL="628650" lvl="1" indent="-285750">
              <a:spcBef>
                <a:spcPts val="1200"/>
              </a:spcBef>
              <a:buSzPct val="100000"/>
            </a:pPr>
            <a:endParaRPr lang="cs-CZ" sz="1000" dirty="0">
              <a:solidFill>
                <a:srgbClr val="0070C0"/>
              </a:solidFill>
              <a:latin typeface="Neo Sans Pro" panose="020B0504030504040204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cs-CZ" dirty="0"/>
              <a:t>QC, RM, PM </a:t>
            </a:r>
            <a:r>
              <a:rPr lang="cs-CZ" dirty="0" err="1"/>
              <a:t>Modules</a:t>
            </a:r>
            <a:r>
              <a:rPr lang="en-US" dirty="0"/>
              <a:t> Improvements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BD0FBD-9943-4419-A1D2-8DE0446C6A3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3664B60-9B6C-4BB9-91CD-6EECA7421534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 err="1"/>
              <a:t>Across</a:t>
            </a:r>
            <a:r>
              <a:rPr lang="cs-CZ" sz="1600" i="1" dirty="0"/>
              <a:t> All </a:t>
            </a:r>
            <a:r>
              <a:rPr lang="cs-CZ" sz="1600" i="1" dirty="0" err="1"/>
              <a:t>Modules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28165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392730"/>
            <a:ext cx="688824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en-US" b="1" dirty="0"/>
              <a:t>To provide better</a:t>
            </a:r>
            <a:r>
              <a:rPr lang="cs-CZ" b="1" dirty="0"/>
              <a:t> </a:t>
            </a:r>
            <a:r>
              <a:rPr lang="cs-CZ" b="1" dirty="0" err="1"/>
              <a:t>orientation</a:t>
            </a:r>
            <a:r>
              <a:rPr lang="cs-CZ" b="1" dirty="0"/>
              <a:t> to sales </a:t>
            </a:r>
            <a:r>
              <a:rPr lang="cs-CZ" b="1" dirty="0" err="1"/>
              <a:t>reps</a:t>
            </a:r>
            <a:r>
              <a:rPr lang="cs-CZ" b="1" dirty="0"/>
              <a:t>, </a:t>
            </a:r>
            <a:r>
              <a:rPr lang="cs-CZ" b="1" dirty="0" err="1"/>
              <a:t>you</a:t>
            </a:r>
            <a:r>
              <a:rPr lang="cs-CZ" b="1" dirty="0"/>
              <a:t> </a:t>
            </a:r>
            <a:r>
              <a:rPr lang="cs-CZ" b="1" dirty="0" err="1"/>
              <a:t>can</a:t>
            </a:r>
            <a:r>
              <a:rPr lang="en-US" b="1" dirty="0"/>
              <a:t> </a:t>
            </a:r>
            <a:r>
              <a:rPr lang="cs-CZ" b="1" dirty="0"/>
              <a:t>l</a:t>
            </a:r>
            <a:r>
              <a:rPr lang="en-US" b="1" dirty="0" err="1"/>
              <a:t>imit</a:t>
            </a:r>
            <a:r>
              <a:rPr lang="en-US" b="1" dirty="0"/>
              <a:t> the visibility of </a:t>
            </a:r>
            <a:r>
              <a:rPr lang="cs-CZ" b="1" dirty="0" err="1"/>
              <a:t>quotes</a:t>
            </a:r>
            <a:r>
              <a:rPr lang="cs-CZ" b="1" dirty="0"/>
              <a:t> </a:t>
            </a:r>
            <a:r>
              <a:rPr lang="en-US" b="1" dirty="0"/>
              <a:t>by:</a:t>
            </a:r>
            <a:endParaRPr lang="en-US" dirty="0">
              <a:solidFill>
                <a:srgbClr val="0070C0"/>
              </a:solidFill>
              <a:latin typeface="Neo Sans Pro" panose="020B0504030504040204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230257-6332-4536-89BF-FEBCEF49FDD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5F7802-4A48-4FDC-A10F-4C1EE521A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849" y="1750500"/>
            <a:ext cx="4038463" cy="30164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A56E58D-C38B-4DBD-8898-B44CF46DAB3C}"/>
              </a:ext>
            </a:extLst>
          </p:cNvPr>
          <p:cNvSpPr txBox="1">
            <a:spLocks/>
          </p:cNvSpPr>
          <p:nvPr/>
        </p:nvSpPr>
        <p:spPr>
          <a:xfrm>
            <a:off x="534531" y="2059013"/>
            <a:ext cx="2885341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Blip>
                <a:blip r:embed="rId4"/>
              </a:buBlip>
              <a:defRPr sz="16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4"/>
              </a:buBlip>
              <a:defRPr sz="14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4"/>
              </a:buBlip>
              <a:defRPr sz="12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4"/>
              </a:buBlip>
              <a:defRPr sz="10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4"/>
              </a:buBlip>
              <a:defRPr sz="8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1" indent="-285750">
              <a:spcBef>
                <a:spcPts val="1200"/>
              </a:spcBef>
              <a:buSzPct val="100000"/>
            </a:pPr>
            <a:r>
              <a:rPr lang="cs-CZ" dirty="0">
                <a:solidFill>
                  <a:srgbClr val="0070C0"/>
                </a:solidFill>
                <a:latin typeface="Neo Sans Pro" panose="020B0504030504040204"/>
              </a:rPr>
              <a:t>a</a:t>
            </a:r>
            <a:r>
              <a:rPr lang="en-US" dirty="0" err="1">
                <a:solidFill>
                  <a:srgbClr val="0070C0"/>
                </a:solidFill>
                <a:latin typeface="Neo Sans Pro" panose="020B0504030504040204"/>
              </a:rPr>
              <a:t>pplying</a:t>
            </a:r>
            <a:r>
              <a:rPr lang="en-US" dirty="0">
                <a:solidFill>
                  <a:srgbClr val="0070C0"/>
                </a:solidFill>
                <a:latin typeface="Neo Sans Pro" panose="020B0504030504040204"/>
              </a:rPr>
              <a:t> the per user customer filter </a:t>
            </a:r>
            <a:endParaRPr lang="cs-CZ" dirty="0">
              <a:solidFill>
                <a:srgbClr val="0070C0"/>
              </a:solidFill>
              <a:latin typeface="Neo Sans Pro" panose="020B0504030504040204"/>
            </a:endParaRPr>
          </a:p>
          <a:p>
            <a:pPr marL="628650" lvl="1" indent="-285750">
              <a:spcBef>
                <a:spcPts val="1200"/>
              </a:spcBef>
              <a:buSzPct val="100000"/>
            </a:pPr>
            <a:r>
              <a:rPr lang="en-US" dirty="0">
                <a:solidFill>
                  <a:srgbClr val="0070C0"/>
                </a:solidFill>
                <a:latin typeface="Neo Sans Pro" panose="020B0504030504040204"/>
              </a:rPr>
              <a:t>showing only objects </a:t>
            </a:r>
            <a:r>
              <a:rPr lang="en-US" dirty="0" err="1">
                <a:solidFill>
                  <a:srgbClr val="0070C0"/>
                </a:solidFill>
                <a:latin typeface="Neo Sans Pro" panose="020B0504030504040204"/>
              </a:rPr>
              <a:t>creat</a:t>
            </a:r>
            <a:r>
              <a:rPr lang="cs-CZ" dirty="0">
                <a:solidFill>
                  <a:srgbClr val="0070C0"/>
                </a:solidFill>
                <a:latin typeface="Neo Sans Pro" panose="020B0504030504040204"/>
              </a:rPr>
              <a:t>e</a:t>
            </a:r>
            <a:r>
              <a:rPr lang="en-US" dirty="0">
                <a:solidFill>
                  <a:srgbClr val="0070C0"/>
                </a:solidFill>
                <a:latin typeface="Neo Sans Pro" panose="020B0504030504040204"/>
              </a:rPr>
              <a:t>d by the logged in user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0A12F2-49F1-4B1C-96F1-87495538E23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cs-CZ" dirty="0"/>
              <a:t>QC </a:t>
            </a:r>
            <a:r>
              <a:rPr lang="en-US" dirty="0"/>
              <a:t>Improvements</a:t>
            </a:r>
            <a:endParaRPr lang="pl-PL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3DD7EF17-21BD-4348-8E5F-A62A15C4E364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 err="1"/>
              <a:t>Quotes</a:t>
            </a:r>
            <a:r>
              <a:rPr lang="cs-CZ" sz="1600" i="1" dirty="0"/>
              <a:t> </a:t>
            </a:r>
            <a:r>
              <a:rPr lang="cs-CZ" sz="1600" i="1" dirty="0" err="1"/>
              <a:t>visibility</a:t>
            </a:r>
            <a:endParaRPr lang="pl-PL" sz="1600" i="1" dirty="0"/>
          </a:p>
        </p:txBody>
      </p:sp>
    </p:spTree>
    <p:extLst>
      <p:ext uri="{BB962C8B-B14F-4D97-AF65-F5344CB8AC3E}">
        <p14:creationId xmlns:p14="http://schemas.microsoft.com/office/powerpoint/2010/main" val="418731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164130"/>
            <a:ext cx="6888245" cy="60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en-US" b="1" dirty="0"/>
              <a:t>It is now possible to create a new revision of an Offer.</a:t>
            </a:r>
          </a:p>
          <a:p>
            <a:pPr marL="285750" indent="-285750">
              <a:spcBef>
                <a:spcPts val="1200"/>
              </a:spcBef>
              <a:buSzPct val="100000"/>
            </a:pPr>
            <a:endParaRPr lang="en-US" sz="1000" dirty="0">
              <a:solidFill>
                <a:srgbClr val="0070C0"/>
              </a:solidFill>
              <a:latin typeface="Neo Sans Pro" panose="020B0504030504040204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230257-6332-4536-89BF-FEBCEF49FDD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cs-CZ" dirty="0"/>
              <a:t>QC </a:t>
            </a:r>
            <a:r>
              <a:rPr lang="en-US" dirty="0"/>
              <a:t>Improvements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DFFA16-D8CB-4207-8D01-19D7C1243C54}"/>
              </a:ext>
            </a:extLst>
          </p:cNvPr>
          <p:cNvSpPr txBox="1">
            <a:spLocks/>
          </p:cNvSpPr>
          <p:nvPr/>
        </p:nvSpPr>
        <p:spPr>
          <a:xfrm>
            <a:off x="534531" y="4063593"/>
            <a:ext cx="688824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Blip>
                <a:blip r:embed="rId3"/>
              </a:buBlip>
              <a:defRPr sz="16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defRPr sz="14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defRPr sz="12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defRPr sz="10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defRPr sz="8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200"/>
              </a:spcBef>
              <a:buSzPct val="100000"/>
            </a:pPr>
            <a:r>
              <a:rPr lang="en-US" b="1" dirty="0"/>
              <a:t>Quotes can now have a default Customer Group input (alternatively to a Customer input) on the root level.</a:t>
            </a:r>
            <a:endParaRPr lang="en-US" dirty="0">
              <a:solidFill>
                <a:srgbClr val="0070C0"/>
              </a:solidFill>
              <a:latin typeface="Neo Sans Pro" panose="020B050403050404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18EADB-5739-4834-A425-7509555E5A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06" y="1445272"/>
            <a:ext cx="5355104" cy="2252956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A719E8B-947C-482B-B652-0EB71EF20FA6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/>
              <a:t>QC</a:t>
            </a:r>
            <a:r>
              <a:rPr lang="en-US" sz="1600" dirty="0"/>
              <a:t> Improvements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59255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186990"/>
            <a:ext cx="7768697" cy="809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1200"/>
              </a:spcBef>
              <a:buSzPct val="100000"/>
            </a:pPr>
            <a:r>
              <a:rPr lang="en-US" b="1" dirty="0"/>
              <a:t>Richer formula logic API to create and modify line items and folders</a:t>
            </a:r>
            <a:endParaRPr lang="cs-CZ" b="1" dirty="0"/>
          </a:p>
          <a:p>
            <a:pPr marL="628650" lvl="1" indent="-285750">
              <a:spcBef>
                <a:spcPts val="1200"/>
              </a:spcBef>
              <a:buSzPct val="100000"/>
            </a:pPr>
            <a:r>
              <a:rPr lang="en-US" dirty="0">
                <a:solidFill>
                  <a:srgbClr val="0070C0"/>
                </a:solidFill>
                <a:latin typeface="Neo Sans Pro" panose="020B0504030504040204"/>
              </a:rPr>
              <a:t>Header logic can now create lines/folders pre-set to a certain value</a:t>
            </a:r>
            <a:r>
              <a:rPr lang="cs-CZ" dirty="0">
                <a:solidFill>
                  <a:srgbClr val="0070C0"/>
                </a:solidFill>
                <a:latin typeface="Neo Sans Pro" panose="020B0504030504040204"/>
              </a:rPr>
              <a:t> (</a:t>
            </a:r>
            <a:r>
              <a:rPr lang="cs-CZ" dirty="0" err="1">
                <a:solidFill>
                  <a:srgbClr val="0070C0"/>
                </a:solidFill>
                <a:latin typeface="Neo Sans Pro" panose="020B0504030504040204"/>
              </a:rPr>
              <a:t>e.g</a:t>
            </a:r>
            <a:r>
              <a:rPr lang="cs-CZ" dirty="0">
                <a:solidFill>
                  <a:srgbClr val="0070C0"/>
                </a:solidFill>
                <a:latin typeface="Neo Sans Pro" panose="020B0504030504040204"/>
              </a:rPr>
              <a:t>. default </a:t>
            </a:r>
            <a:r>
              <a:rPr lang="cs-CZ" dirty="0" err="1">
                <a:solidFill>
                  <a:srgbClr val="0070C0"/>
                </a:solidFill>
                <a:latin typeface="Neo Sans Pro" panose="020B0504030504040204"/>
              </a:rPr>
              <a:t>value</a:t>
            </a:r>
            <a:r>
              <a:rPr lang="cs-CZ" dirty="0">
                <a:solidFill>
                  <a:srgbClr val="0070C0"/>
                </a:solidFill>
                <a:latin typeface="Neo Sans Pro" panose="020B0504030504040204"/>
              </a:rPr>
              <a:t>).</a:t>
            </a:r>
            <a:endParaRPr lang="en-US" dirty="0">
              <a:solidFill>
                <a:srgbClr val="0070C0"/>
              </a:solidFill>
              <a:latin typeface="Neo Sans Pro" panose="020B0504030504040204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cs-CZ" dirty="0"/>
              <a:t>QC </a:t>
            </a:r>
            <a:r>
              <a:rPr lang="en-US" dirty="0"/>
              <a:t>Improvements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71B7C7-6956-4CB3-942E-76370D419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31" y="2054450"/>
            <a:ext cx="8364117" cy="2495898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8E43DFA-4F05-446B-AB00-85E618304AFC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/>
              <a:t>More </a:t>
            </a:r>
            <a:r>
              <a:rPr lang="cs-CZ" sz="1600" i="1" dirty="0" err="1"/>
              <a:t>Convenient</a:t>
            </a:r>
            <a:r>
              <a:rPr lang="cs-CZ" sz="1600" i="1" dirty="0"/>
              <a:t> </a:t>
            </a:r>
            <a:r>
              <a:rPr lang="cs-CZ" sz="1600" i="1" dirty="0" err="1"/>
              <a:t>Creation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Line </a:t>
            </a:r>
            <a:r>
              <a:rPr lang="cs-CZ" sz="1600" i="1" dirty="0" err="1"/>
              <a:t>Items</a:t>
            </a:r>
            <a:endParaRPr lang="en-US" sz="1600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F72FA1-E5E4-4FFC-B627-0E5CB50B14C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0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lide Number Placeholder 454">
            <a:extLst>
              <a:ext uri="{FF2B5EF4-FFF2-40B4-BE49-F238E27FC236}">
                <a16:creationId xmlns:a16="http://schemas.microsoft.com/office/drawing/2014/main" id="{B56520B6-A0CE-4A6A-976A-234A4DB38CA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Text Placeholder 3">
            <a:extLst>
              <a:ext uri="{FF2B5EF4-FFF2-40B4-BE49-F238E27FC236}">
                <a16:creationId xmlns:a16="http://schemas.microsoft.com/office/drawing/2014/main" id="{3BA3DB5F-2116-4706-B7D7-FA520587B995}"/>
              </a:ext>
            </a:extLst>
          </p:cNvPr>
          <p:cNvSpPr txBox="1">
            <a:spLocks/>
          </p:cNvSpPr>
          <p:nvPr/>
        </p:nvSpPr>
        <p:spPr>
          <a:xfrm>
            <a:off x="3200403" y="1234027"/>
            <a:ext cx="5076093" cy="2676036"/>
          </a:xfrm>
          <a:prstGeom prst="rect">
            <a:avLst/>
          </a:prstGeom>
        </p:spPr>
        <p:txBody>
          <a:bodyPr lIns="72000" tIns="90000" bIns="9000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Blip>
                <a:blip r:embed="rId2"/>
              </a:buBlip>
              <a:defRPr sz="1600" b="0" i="1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4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2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0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8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marR="0" lvl="0" indent="-358775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Release</a:t>
            </a: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 </a:t>
            </a: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Highlights</a:t>
            </a:r>
            <a:endParaRPr lang="en-US" sz="2000" i="0" dirty="0">
              <a:solidFill>
                <a:srgbClr val="0070C0"/>
              </a:solidFill>
              <a:latin typeface="Neo Sans Std" panose="020B0504030504040204" pitchFamily="34" charset="0"/>
            </a:endParaRPr>
          </a:p>
          <a:p>
            <a:pPr marL="358775" indent="-358775">
              <a:lnSpc>
                <a:spcPct val="150000"/>
              </a:lnSpc>
              <a:defRPr/>
            </a:pP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QC + RM + PM </a:t>
            </a: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Improvements</a:t>
            </a:r>
            <a:endParaRPr lang="en-US" sz="2000" i="0" dirty="0">
              <a:solidFill>
                <a:srgbClr val="0070C0"/>
              </a:solidFill>
              <a:latin typeface="Neo Sans Std" panose="020B0504030504040204" pitchFamily="34" charset="0"/>
            </a:endParaRPr>
          </a:p>
          <a:p>
            <a:pPr marL="358775" marR="0" lvl="0" indent="-358775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cs-CZ" sz="2000" b="1" i="0" dirty="0">
                <a:latin typeface="Neo Sans Std" panose="020B0504030504040204" pitchFamily="34" charset="0"/>
              </a:rPr>
              <a:t>PB </a:t>
            </a:r>
            <a:r>
              <a:rPr lang="cs-CZ" sz="2000" b="1" i="0" dirty="0" err="1">
                <a:latin typeface="Neo Sans Std" panose="020B0504030504040204" pitchFamily="34" charset="0"/>
              </a:rPr>
              <a:t>Improvements</a:t>
            </a:r>
            <a:endParaRPr lang="en-US" sz="2000" b="1" i="0" dirty="0">
              <a:latin typeface="Neo Sans Std" panose="020B0504030504040204" pitchFamily="34" charset="0"/>
            </a:endParaRPr>
          </a:p>
          <a:p>
            <a:pPr marL="358775" lvl="0" indent="-358775">
              <a:lnSpc>
                <a:spcPct val="150000"/>
              </a:lnSpc>
              <a:defRPr/>
            </a:pP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PA </a:t>
            </a: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Improvements</a:t>
            </a:r>
            <a:endParaRPr lang="cs-CZ" sz="2000" i="0" dirty="0">
              <a:solidFill>
                <a:srgbClr val="0070C0"/>
              </a:solidFill>
              <a:latin typeface="Neo Sans Std" panose="020B0504030504040204" pitchFamily="34" charset="0"/>
            </a:endParaRPr>
          </a:p>
          <a:p>
            <a:pPr marL="358775" lvl="0" indent="-358775">
              <a:lnSpc>
                <a:spcPct val="150000"/>
              </a:lnSpc>
              <a:defRPr/>
            </a:pP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Other</a:t>
            </a: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 </a:t>
            </a: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Improvements</a:t>
            </a:r>
            <a:endParaRPr lang="en-US" sz="2000" i="0" dirty="0">
              <a:solidFill>
                <a:srgbClr val="0070C0"/>
              </a:solidFill>
              <a:latin typeface="Neo Sans Std" panose="020B0504030504040204" pitchFamily="34" charset="0"/>
            </a:endParaRPr>
          </a:p>
        </p:txBody>
      </p: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3FE71308-DA57-4800-9CE9-3514C53D0ED8}"/>
              </a:ext>
            </a:extLst>
          </p:cNvPr>
          <p:cNvGrpSpPr/>
          <p:nvPr/>
        </p:nvGrpSpPr>
        <p:grpSpPr>
          <a:xfrm>
            <a:off x="0" y="1492045"/>
            <a:ext cx="2520000" cy="2160000"/>
            <a:chOff x="0" y="1481143"/>
            <a:chExt cx="2520000" cy="2160000"/>
          </a:xfrm>
          <a:solidFill>
            <a:srgbClr val="0070C0"/>
          </a:solidFill>
        </p:grpSpPr>
        <p:sp>
          <p:nvSpPr>
            <p:cNvPr id="121" name="Rectangle 59">
              <a:extLst>
                <a:ext uri="{FF2B5EF4-FFF2-40B4-BE49-F238E27FC236}">
                  <a16:creationId xmlns:a16="http://schemas.microsoft.com/office/drawing/2014/main" id="{89E20B70-FDF3-48E2-BDD9-F62AB28BAE70}"/>
                </a:ext>
              </a:extLst>
            </p:cNvPr>
            <p:cNvSpPr/>
            <p:nvPr/>
          </p:nvSpPr>
          <p:spPr>
            <a:xfrm flipV="1">
              <a:off x="0" y="1481143"/>
              <a:ext cx="2520000" cy="21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2" name="Picture 15">
              <a:extLst>
                <a:ext uri="{FF2B5EF4-FFF2-40B4-BE49-F238E27FC236}">
                  <a16:creationId xmlns:a16="http://schemas.microsoft.com/office/drawing/2014/main" id="{718A0BAE-951A-4DAB-99A6-EE983755A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80" y="1819431"/>
              <a:ext cx="2377440" cy="1483424"/>
            </a:xfrm>
            <a:prstGeom prst="rect">
              <a:avLst/>
            </a:prstGeom>
            <a:grpFill/>
          </p:spPr>
        </p:pic>
      </p:grpSp>
      <p:sp>
        <p:nvSpPr>
          <p:cNvPr id="123" name="Text Placeholder 15">
            <a:extLst>
              <a:ext uri="{FF2B5EF4-FFF2-40B4-BE49-F238E27FC236}">
                <a16:creationId xmlns:a16="http://schemas.microsoft.com/office/drawing/2014/main" id="{04EAAAD6-3870-4190-BEC0-AF503FEB6423}"/>
              </a:ext>
            </a:extLst>
          </p:cNvPr>
          <p:cNvSpPr txBox="1">
            <a:spLocks/>
          </p:cNvSpPr>
          <p:nvPr/>
        </p:nvSpPr>
        <p:spPr>
          <a:xfrm>
            <a:off x="131589" y="2344694"/>
            <a:ext cx="2256823" cy="454702"/>
          </a:xfrm>
          <a:prstGeom prst="rect">
            <a:avLst/>
          </a:prstGeom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o Sans Pro" panose="020B0504030504040204" pitchFamily="34" charset="0"/>
                <a:ea typeface="+mn-ea"/>
                <a:cs typeface="+mn-cs"/>
              </a:rPr>
              <a:t>AGENDA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o Sans Pro" panose="020B0504030504040204" pitchFamily="34" charset="0"/>
              <a:ea typeface="+mn-ea"/>
              <a:cs typeface="+mn-cs"/>
            </a:endParaRPr>
          </a:p>
        </p:txBody>
      </p:sp>
      <p:sp>
        <p:nvSpPr>
          <p:cNvPr id="124" name="Rectangle 19">
            <a:extLst>
              <a:ext uri="{FF2B5EF4-FFF2-40B4-BE49-F238E27FC236}">
                <a16:creationId xmlns:a16="http://schemas.microsoft.com/office/drawing/2014/main" id="{6920489E-25E8-430D-96E0-E948A211E3CB}"/>
              </a:ext>
            </a:extLst>
          </p:cNvPr>
          <p:cNvSpPr/>
          <p:nvPr/>
        </p:nvSpPr>
        <p:spPr>
          <a:xfrm>
            <a:off x="819860" y="2910347"/>
            <a:ext cx="88028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89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126030"/>
            <a:ext cx="8152269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cs-CZ" b="1" dirty="0"/>
              <a:t>C</a:t>
            </a:r>
            <a:r>
              <a:rPr lang="en-US" b="1" dirty="0" err="1"/>
              <a:t>ustom</a:t>
            </a:r>
            <a:r>
              <a:rPr lang="en-US" b="1" dirty="0"/>
              <a:t> field </a:t>
            </a:r>
            <a:r>
              <a:rPr lang="cs-CZ" b="1" dirty="0" err="1"/>
              <a:t>can</a:t>
            </a:r>
            <a:r>
              <a:rPr lang="cs-CZ" b="1" dirty="0"/>
              <a:t> </a:t>
            </a:r>
            <a:r>
              <a:rPr lang="cs-CZ" b="1" dirty="0" err="1"/>
              <a:t>have</a:t>
            </a:r>
            <a:r>
              <a:rPr lang="cs-CZ" b="1" dirty="0"/>
              <a:t> </a:t>
            </a:r>
            <a:r>
              <a:rPr lang="en-US" b="1" dirty="0"/>
              <a:t>mathematical formula </a:t>
            </a:r>
            <a:r>
              <a:rPr lang="cs-CZ" b="1" dirty="0"/>
              <a:t>–</a:t>
            </a:r>
            <a:r>
              <a:rPr lang="en-US" b="1" dirty="0"/>
              <a:t> calculate</a:t>
            </a:r>
            <a:r>
              <a:rPr lang="cs-CZ" b="1" dirty="0"/>
              <a:t>s</a:t>
            </a:r>
            <a:r>
              <a:rPr lang="en-US" b="1" dirty="0"/>
              <a:t> its values from the other fields of the list or grid</a:t>
            </a:r>
            <a:endParaRPr lang="cs-CZ" b="1" dirty="0"/>
          </a:p>
          <a:p>
            <a:pPr marL="285750" indent="-285750">
              <a:spcBef>
                <a:spcPts val="1200"/>
              </a:spcBef>
              <a:buSzPct val="100000"/>
            </a:pPr>
            <a:endParaRPr lang="en-US" sz="1000" dirty="0">
              <a:solidFill>
                <a:srgbClr val="0070C0"/>
              </a:solidFill>
              <a:latin typeface="Neo Sans Pro" panose="020B0504030504040204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230257-6332-4536-89BF-FEBCEF49FDD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cs-CZ" dirty="0" err="1"/>
              <a:t>PriceBuilder</a:t>
            </a:r>
            <a:r>
              <a:rPr lang="cs-CZ" dirty="0"/>
              <a:t> </a:t>
            </a:r>
            <a:r>
              <a:rPr lang="en-US" dirty="0"/>
              <a:t>Improvements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A56E58D-C38B-4DBD-8898-B44CF46DAB3C}"/>
              </a:ext>
            </a:extLst>
          </p:cNvPr>
          <p:cNvSpPr txBox="1">
            <a:spLocks/>
          </p:cNvSpPr>
          <p:nvPr/>
        </p:nvSpPr>
        <p:spPr>
          <a:xfrm>
            <a:off x="534531" y="1678013"/>
            <a:ext cx="2885341" cy="132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Blip>
                <a:blip r:embed="rId3"/>
              </a:buBlip>
              <a:defRPr sz="16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defRPr sz="14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defRPr sz="12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defRPr sz="10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defRPr sz="8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spcBef>
                <a:spcPts val="1200"/>
              </a:spcBef>
              <a:buSzPct val="100000"/>
              <a:buNone/>
            </a:pPr>
            <a:r>
              <a:rPr lang="cs-CZ" dirty="0" err="1">
                <a:latin typeface="Neo Sans Pro" panose="020B0504030504040204"/>
              </a:rPr>
              <a:t>Available</a:t>
            </a:r>
            <a:r>
              <a:rPr lang="cs-CZ" dirty="0">
                <a:latin typeface="Neo Sans Pro" panose="020B0504030504040204"/>
              </a:rPr>
              <a:t> </a:t>
            </a:r>
            <a:r>
              <a:rPr lang="cs-CZ" dirty="0" err="1">
                <a:latin typeface="Neo Sans Pro" panose="020B0504030504040204"/>
              </a:rPr>
              <a:t>for</a:t>
            </a:r>
            <a:r>
              <a:rPr lang="cs-CZ" dirty="0">
                <a:latin typeface="Neo Sans Pro" panose="020B0504030504040204"/>
              </a:rPr>
              <a:t>:</a:t>
            </a:r>
          </a:p>
          <a:p>
            <a:pPr marL="628650" lvl="1" indent="-285750">
              <a:spcBef>
                <a:spcPts val="1200"/>
              </a:spcBef>
              <a:buSzPct val="100000"/>
            </a:pPr>
            <a:r>
              <a:rPr lang="cs-CZ" dirty="0" err="1">
                <a:solidFill>
                  <a:srgbClr val="0070C0"/>
                </a:solidFill>
                <a:latin typeface="Neo Sans Pro" panose="020B0504030504040204"/>
              </a:rPr>
              <a:t>Price</a:t>
            </a:r>
            <a:r>
              <a:rPr lang="cs-CZ" dirty="0">
                <a:solidFill>
                  <a:srgbClr val="0070C0"/>
                </a:solidFill>
                <a:latin typeface="Neo Sans Pro" panose="020B0504030504040204"/>
              </a:rPr>
              <a:t> </a:t>
            </a:r>
            <a:r>
              <a:rPr lang="cs-CZ" dirty="0" err="1">
                <a:solidFill>
                  <a:srgbClr val="0070C0"/>
                </a:solidFill>
                <a:latin typeface="Neo Sans Pro" panose="020B0504030504040204"/>
              </a:rPr>
              <a:t>Lists</a:t>
            </a:r>
            <a:endParaRPr lang="cs-CZ" dirty="0">
              <a:solidFill>
                <a:srgbClr val="0070C0"/>
              </a:solidFill>
              <a:latin typeface="Neo Sans Pro" panose="020B0504030504040204"/>
            </a:endParaRPr>
          </a:p>
          <a:p>
            <a:pPr marL="628650" lvl="1" indent="-285750">
              <a:spcBef>
                <a:spcPts val="1200"/>
              </a:spcBef>
              <a:buSzPct val="100000"/>
            </a:pPr>
            <a:r>
              <a:rPr lang="cs-CZ" dirty="0" err="1">
                <a:solidFill>
                  <a:srgbClr val="0070C0"/>
                </a:solidFill>
                <a:latin typeface="Neo Sans Pro" panose="020B0504030504040204"/>
              </a:rPr>
              <a:t>LPGs</a:t>
            </a:r>
            <a:endParaRPr lang="cs-CZ" dirty="0">
              <a:solidFill>
                <a:srgbClr val="0070C0"/>
              </a:solidFill>
              <a:latin typeface="Neo Sans Pro" panose="020B0504030504040204"/>
            </a:endParaRPr>
          </a:p>
          <a:p>
            <a:pPr marL="628650" lvl="1" indent="-285750">
              <a:spcBef>
                <a:spcPts val="1200"/>
              </a:spcBef>
              <a:buSzPct val="100000"/>
            </a:pPr>
            <a:r>
              <a:rPr lang="cs-CZ" dirty="0" err="1">
                <a:solidFill>
                  <a:srgbClr val="0070C0"/>
                </a:solidFill>
                <a:latin typeface="Neo Sans Pro" panose="020B0504030504040204"/>
              </a:rPr>
              <a:t>Simulations</a:t>
            </a:r>
            <a:endParaRPr lang="en-US" dirty="0">
              <a:solidFill>
                <a:srgbClr val="0070C0"/>
              </a:solidFill>
              <a:latin typeface="Neo Sans Pro" panose="020B050403050404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C22F85-3715-46E4-B833-87C8F0D19A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19" y="1812310"/>
            <a:ext cx="5856195" cy="3105039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057E987-0D2B-4652-91B6-669443B80BE8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 err="1"/>
              <a:t>Calculated</a:t>
            </a:r>
            <a:r>
              <a:rPr lang="cs-CZ" sz="1600" i="1" dirty="0"/>
              <a:t> </a:t>
            </a:r>
            <a:r>
              <a:rPr lang="cs-CZ" sz="1600" i="1" dirty="0" err="1"/>
              <a:t>Fields</a:t>
            </a:r>
            <a:endParaRPr lang="pl-PL" sz="1600" i="1" dirty="0"/>
          </a:p>
        </p:txBody>
      </p:sp>
    </p:spTree>
    <p:extLst>
      <p:ext uri="{BB962C8B-B14F-4D97-AF65-F5344CB8AC3E}">
        <p14:creationId xmlns:p14="http://schemas.microsoft.com/office/powerpoint/2010/main" val="329285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286050"/>
            <a:ext cx="3156687" cy="116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1200"/>
              </a:spcBef>
              <a:buSzPct val="100000"/>
            </a:pPr>
            <a:r>
              <a:rPr lang="cs-CZ" b="1" dirty="0"/>
              <a:t>P</a:t>
            </a:r>
            <a:r>
              <a:rPr lang="en-US" b="1" dirty="0" err="1"/>
              <a:t>ossible</a:t>
            </a:r>
            <a:r>
              <a:rPr lang="en-US" b="1" dirty="0"/>
              <a:t> to use specific price list view settings as a template and apply it to other price lists. </a:t>
            </a:r>
            <a:endParaRPr lang="cs-CZ" b="1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cs-CZ" dirty="0" err="1"/>
              <a:t>PriceBuilder</a:t>
            </a:r>
            <a:r>
              <a:rPr lang="cs-CZ" dirty="0"/>
              <a:t> </a:t>
            </a:r>
            <a:r>
              <a:rPr lang="en-US" dirty="0"/>
              <a:t>Improvements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C37F03-E6AF-4D4C-B960-95BB88588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757" y="1392730"/>
            <a:ext cx="4067902" cy="3369859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8E9ACB1-9174-4D87-909D-9E83F266DB48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/>
              <a:t>PL </a:t>
            </a:r>
            <a:r>
              <a:rPr lang="cs-CZ" sz="1600" i="1" dirty="0" err="1"/>
              <a:t>View</a:t>
            </a:r>
            <a:r>
              <a:rPr lang="cs-CZ" sz="1600" i="1" dirty="0"/>
              <a:t> </a:t>
            </a:r>
            <a:r>
              <a:rPr lang="cs-CZ" sz="1600" i="1" dirty="0" err="1"/>
              <a:t>Template</a:t>
            </a:r>
            <a:endParaRPr lang="en-US" sz="1600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9B5D4-B323-4A0F-B13E-E4B0F06E325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8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lide Number Placeholder 454">
            <a:extLst>
              <a:ext uri="{FF2B5EF4-FFF2-40B4-BE49-F238E27FC236}">
                <a16:creationId xmlns:a16="http://schemas.microsoft.com/office/drawing/2014/main" id="{B56520B6-A0CE-4A6A-976A-234A4DB38CA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Text Placeholder 3">
            <a:extLst>
              <a:ext uri="{FF2B5EF4-FFF2-40B4-BE49-F238E27FC236}">
                <a16:creationId xmlns:a16="http://schemas.microsoft.com/office/drawing/2014/main" id="{3BA3DB5F-2116-4706-B7D7-FA520587B995}"/>
              </a:ext>
            </a:extLst>
          </p:cNvPr>
          <p:cNvSpPr txBox="1">
            <a:spLocks/>
          </p:cNvSpPr>
          <p:nvPr/>
        </p:nvSpPr>
        <p:spPr>
          <a:xfrm>
            <a:off x="3200403" y="1234027"/>
            <a:ext cx="5076093" cy="2676036"/>
          </a:xfrm>
          <a:prstGeom prst="rect">
            <a:avLst/>
          </a:prstGeom>
        </p:spPr>
        <p:txBody>
          <a:bodyPr lIns="72000" tIns="90000" bIns="9000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Blip>
                <a:blip r:embed="rId2"/>
              </a:buBlip>
              <a:defRPr sz="1600" b="0" i="1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4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2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0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8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marR="0" lvl="0" indent="-358775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Release</a:t>
            </a: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 </a:t>
            </a: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Highlights</a:t>
            </a:r>
            <a:endParaRPr lang="en-US" sz="2000" i="0" dirty="0">
              <a:solidFill>
                <a:srgbClr val="0070C0"/>
              </a:solidFill>
              <a:latin typeface="Neo Sans Std" panose="020B0504030504040204" pitchFamily="34" charset="0"/>
            </a:endParaRPr>
          </a:p>
          <a:p>
            <a:pPr marL="358775" indent="-358775">
              <a:lnSpc>
                <a:spcPct val="150000"/>
              </a:lnSpc>
              <a:defRPr/>
            </a:pP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QC + RM + PM </a:t>
            </a: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Improvements</a:t>
            </a:r>
            <a:endParaRPr lang="en-US" sz="2000" i="0" dirty="0">
              <a:solidFill>
                <a:srgbClr val="0070C0"/>
              </a:solidFill>
              <a:latin typeface="Neo Sans Std" panose="020B0504030504040204" pitchFamily="34" charset="0"/>
            </a:endParaRPr>
          </a:p>
          <a:p>
            <a:pPr marL="358775" marR="0" lvl="0" indent="-358775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PB </a:t>
            </a: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Improvements</a:t>
            </a:r>
            <a:endParaRPr lang="en-US" sz="2000" i="0" dirty="0">
              <a:solidFill>
                <a:srgbClr val="0070C0"/>
              </a:solidFill>
              <a:latin typeface="Neo Sans Std" panose="020B0504030504040204" pitchFamily="34" charset="0"/>
            </a:endParaRPr>
          </a:p>
          <a:p>
            <a:pPr marL="358775" indent="-358775">
              <a:lnSpc>
                <a:spcPct val="150000"/>
              </a:lnSpc>
              <a:defRPr/>
            </a:pPr>
            <a:r>
              <a:rPr lang="cs-CZ" sz="2000" b="1" i="0" dirty="0">
                <a:latin typeface="Neo Sans Std" panose="020B0504030504040204" pitchFamily="34" charset="0"/>
              </a:rPr>
              <a:t>PA </a:t>
            </a:r>
            <a:r>
              <a:rPr lang="cs-CZ" sz="2000" b="1" i="0" dirty="0" err="1">
                <a:latin typeface="Neo Sans Std" panose="020B0504030504040204" pitchFamily="34" charset="0"/>
              </a:rPr>
              <a:t>Improvements</a:t>
            </a:r>
            <a:endParaRPr lang="cs-CZ" sz="2000" b="1" i="0" dirty="0">
              <a:latin typeface="Neo Sans Std" panose="020B0504030504040204" pitchFamily="34" charset="0"/>
            </a:endParaRPr>
          </a:p>
          <a:p>
            <a:pPr marL="358775" lvl="0" indent="-358775">
              <a:lnSpc>
                <a:spcPct val="150000"/>
              </a:lnSpc>
              <a:defRPr/>
            </a:pP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Other</a:t>
            </a: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 </a:t>
            </a: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Improvements</a:t>
            </a:r>
            <a:endParaRPr lang="en-US" sz="2000" i="0" dirty="0">
              <a:solidFill>
                <a:srgbClr val="0070C0"/>
              </a:solidFill>
              <a:latin typeface="Neo Sans Std" panose="020B0504030504040204" pitchFamily="34" charset="0"/>
            </a:endParaRPr>
          </a:p>
        </p:txBody>
      </p: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3FE71308-DA57-4800-9CE9-3514C53D0ED8}"/>
              </a:ext>
            </a:extLst>
          </p:cNvPr>
          <p:cNvGrpSpPr/>
          <p:nvPr/>
        </p:nvGrpSpPr>
        <p:grpSpPr>
          <a:xfrm>
            <a:off x="0" y="1492045"/>
            <a:ext cx="2520000" cy="2160000"/>
            <a:chOff x="0" y="1481143"/>
            <a:chExt cx="2520000" cy="2160000"/>
          </a:xfrm>
          <a:solidFill>
            <a:srgbClr val="0070C0"/>
          </a:solidFill>
        </p:grpSpPr>
        <p:sp>
          <p:nvSpPr>
            <p:cNvPr id="121" name="Rectangle 59">
              <a:extLst>
                <a:ext uri="{FF2B5EF4-FFF2-40B4-BE49-F238E27FC236}">
                  <a16:creationId xmlns:a16="http://schemas.microsoft.com/office/drawing/2014/main" id="{89E20B70-FDF3-48E2-BDD9-F62AB28BAE70}"/>
                </a:ext>
              </a:extLst>
            </p:cNvPr>
            <p:cNvSpPr/>
            <p:nvPr/>
          </p:nvSpPr>
          <p:spPr>
            <a:xfrm flipV="1">
              <a:off x="0" y="1481143"/>
              <a:ext cx="2520000" cy="21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2" name="Picture 15">
              <a:extLst>
                <a:ext uri="{FF2B5EF4-FFF2-40B4-BE49-F238E27FC236}">
                  <a16:creationId xmlns:a16="http://schemas.microsoft.com/office/drawing/2014/main" id="{718A0BAE-951A-4DAB-99A6-EE983755A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80" y="1819431"/>
              <a:ext cx="2377440" cy="1483424"/>
            </a:xfrm>
            <a:prstGeom prst="rect">
              <a:avLst/>
            </a:prstGeom>
            <a:grpFill/>
          </p:spPr>
        </p:pic>
      </p:grpSp>
      <p:sp>
        <p:nvSpPr>
          <p:cNvPr id="123" name="Text Placeholder 15">
            <a:extLst>
              <a:ext uri="{FF2B5EF4-FFF2-40B4-BE49-F238E27FC236}">
                <a16:creationId xmlns:a16="http://schemas.microsoft.com/office/drawing/2014/main" id="{04EAAAD6-3870-4190-BEC0-AF503FEB6423}"/>
              </a:ext>
            </a:extLst>
          </p:cNvPr>
          <p:cNvSpPr txBox="1">
            <a:spLocks/>
          </p:cNvSpPr>
          <p:nvPr/>
        </p:nvSpPr>
        <p:spPr>
          <a:xfrm>
            <a:off x="131589" y="2344694"/>
            <a:ext cx="2256823" cy="454702"/>
          </a:xfrm>
          <a:prstGeom prst="rect">
            <a:avLst/>
          </a:prstGeom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o Sans Pro" panose="020B0504030504040204" pitchFamily="34" charset="0"/>
                <a:ea typeface="+mn-ea"/>
                <a:cs typeface="+mn-cs"/>
              </a:rPr>
              <a:t>AGENDA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o Sans Pro" panose="020B0504030504040204" pitchFamily="34" charset="0"/>
              <a:ea typeface="+mn-ea"/>
              <a:cs typeface="+mn-cs"/>
            </a:endParaRPr>
          </a:p>
        </p:txBody>
      </p:sp>
      <p:sp>
        <p:nvSpPr>
          <p:cNvPr id="124" name="Rectangle 19">
            <a:extLst>
              <a:ext uri="{FF2B5EF4-FFF2-40B4-BE49-F238E27FC236}">
                <a16:creationId xmlns:a16="http://schemas.microsoft.com/office/drawing/2014/main" id="{6920489E-25E8-430D-96E0-E948A211E3CB}"/>
              </a:ext>
            </a:extLst>
          </p:cNvPr>
          <p:cNvSpPr/>
          <p:nvPr/>
        </p:nvSpPr>
        <p:spPr>
          <a:xfrm>
            <a:off x="819860" y="2910347"/>
            <a:ext cx="88028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449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2" y="1148890"/>
            <a:ext cx="384921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spcBef>
                <a:spcPts val="1200"/>
              </a:spcBef>
              <a:buSzPct val="100000"/>
            </a:pPr>
            <a:r>
              <a:rPr lang="cs-CZ" b="1" dirty="0"/>
              <a:t>New Data Table </a:t>
            </a:r>
            <a:r>
              <a:rPr lang="cs-CZ" b="1" dirty="0" err="1"/>
              <a:t>options</a:t>
            </a:r>
            <a:r>
              <a:rPr lang="cs-CZ" b="1" dirty="0"/>
              <a:t>:</a:t>
            </a:r>
            <a:br>
              <a:rPr lang="cs-CZ" b="1" dirty="0"/>
            </a:br>
            <a:r>
              <a:rPr lang="cs-CZ" sz="1400" b="1" dirty="0"/>
              <a:t>Group (</a:t>
            </a:r>
            <a:r>
              <a:rPr lang="en-US" sz="1400" b="1" dirty="0"/>
              <a:t>over all defined group-by dimensions</a:t>
            </a:r>
            <a:r>
              <a:rPr lang="cs-CZ" sz="1400" b="1" dirty="0"/>
              <a:t>) </a:t>
            </a:r>
            <a:br>
              <a:rPr lang="cs-CZ" sz="1400" b="1" dirty="0"/>
            </a:br>
            <a:r>
              <a:rPr lang="cs-CZ" sz="1400" b="1" dirty="0" err="1"/>
              <a:t>Ungroup</a:t>
            </a:r>
            <a:r>
              <a:rPr lang="cs-CZ" sz="1400" b="1" dirty="0"/>
              <a:t> </a:t>
            </a:r>
            <a:r>
              <a:rPr lang="cs-CZ" sz="1400" b="1" dirty="0" err="1"/>
              <a:t>completely</a:t>
            </a:r>
            <a:endParaRPr lang="cs-CZ" sz="1400" b="1" dirty="0"/>
          </a:p>
          <a:p>
            <a:pPr marL="285750" indent="-285750">
              <a:spcBef>
                <a:spcPts val="1200"/>
              </a:spcBef>
              <a:buSzPct val="100000"/>
            </a:pPr>
            <a:endParaRPr lang="en-US" sz="1000" dirty="0">
              <a:solidFill>
                <a:srgbClr val="0070C0"/>
              </a:solidFill>
              <a:latin typeface="Neo Sans Pro" panose="020B0504030504040204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230257-6332-4536-89BF-FEBCEF49FDD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cs-CZ" dirty="0" err="1"/>
              <a:t>PriceAnalyzer</a:t>
            </a:r>
            <a:r>
              <a:rPr lang="cs-CZ" dirty="0"/>
              <a:t> </a:t>
            </a:r>
            <a:r>
              <a:rPr lang="en-US" dirty="0"/>
              <a:t>Improvements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A56E58D-C38B-4DBD-8898-B44CF46DAB3C}"/>
              </a:ext>
            </a:extLst>
          </p:cNvPr>
          <p:cNvSpPr txBox="1">
            <a:spLocks/>
          </p:cNvSpPr>
          <p:nvPr/>
        </p:nvSpPr>
        <p:spPr>
          <a:xfrm>
            <a:off x="530359" y="2314355"/>
            <a:ext cx="2885341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Blip>
                <a:blip r:embed="rId3"/>
              </a:buBlip>
              <a:defRPr sz="16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defRPr sz="14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defRPr sz="12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defRPr sz="10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defRPr sz="8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200"/>
              </a:spcBef>
              <a:buSzPct val="100000"/>
            </a:pPr>
            <a:r>
              <a:rPr lang="en-US" sz="1400" dirty="0">
                <a:solidFill>
                  <a:srgbClr val="0070C0"/>
                </a:solidFill>
                <a:latin typeface="Neo Sans Pro" panose="020B0504030504040204"/>
              </a:rPr>
              <a:t>Finer grouping in the table header's context menu</a:t>
            </a:r>
            <a:endParaRPr lang="cs-CZ" sz="1400" dirty="0">
              <a:solidFill>
                <a:srgbClr val="0070C0"/>
              </a:solidFill>
              <a:latin typeface="Neo Sans Pro" panose="020B0504030504040204"/>
            </a:endParaRPr>
          </a:p>
          <a:p>
            <a:pPr marL="285750" indent="-285750">
              <a:spcBef>
                <a:spcPts val="1200"/>
              </a:spcBef>
              <a:buSzPct val="100000"/>
            </a:pPr>
            <a:r>
              <a:rPr lang="en-US" sz="1400" dirty="0">
                <a:solidFill>
                  <a:srgbClr val="0070C0"/>
                </a:solidFill>
                <a:latin typeface="Neo Sans Pro" panose="020B0504030504040204"/>
              </a:rPr>
              <a:t>Customizations to the chart data table appearance </a:t>
            </a:r>
            <a:r>
              <a:rPr lang="cs-CZ" sz="1400" dirty="0">
                <a:solidFill>
                  <a:srgbClr val="0070C0"/>
                </a:solidFill>
                <a:latin typeface="Neo Sans Pro" panose="020B0504030504040204"/>
              </a:rPr>
              <a:t>(</a:t>
            </a:r>
            <a:r>
              <a:rPr lang="cs-CZ" sz="1400" dirty="0" err="1">
                <a:solidFill>
                  <a:srgbClr val="0070C0"/>
                </a:solidFill>
                <a:latin typeface="Neo Sans Pro" panose="020B0504030504040204"/>
              </a:rPr>
              <a:t>including</a:t>
            </a:r>
            <a:r>
              <a:rPr lang="cs-CZ" sz="1400" dirty="0">
                <a:solidFill>
                  <a:srgbClr val="0070C0"/>
                </a:solidFill>
                <a:latin typeface="Neo Sans Pro" panose="020B0504030504040204"/>
              </a:rPr>
              <a:t> </a:t>
            </a:r>
            <a:r>
              <a:rPr lang="cs-CZ" sz="1400" dirty="0" err="1">
                <a:solidFill>
                  <a:srgbClr val="0070C0"/>
                </a:solidFill>
                <a:latin typeface="Neo Sans Pro" panose="020B0504030504040204"/>
              </a:rPr>
              <a:t>grouping</a:t>
            </a:r>
            <a:r>
              <a:rPr lang="cs-CZ" sz="1400" dirty="0">
                <a:solidFill>
                  <a:srgbClr val="0070C0"/>
                </a:solidFill>
                <a:latin typeface="Neo Sans Pro" panose="020B0504030504040204"/>
              </a:rPr>
              <a:t> </a:t>
            </a:r>
            <a:r>
              <a:rPr lang="cs-CZ" sz="1400" dirty="0" err="1">
                <a:solidFill>
                  <a:srgbClr val="0070C0"/>
                </a:solidFill>
                <a:latin typeface="Neo Sans Pro" panose="020B0504030504040204"/>
              </a:rPr>
              <a:t>state</a:t>
            </a:r>
            <a:r>
              <a:rPr lang="cs-CZ" sz="1400" dirty="0">
                <a:solidFill>
                  <a:srgbClr val="0070C0"/>
                </a:solidFill>
                <a:latin typeface="Neo Sans Pro" panose="020B0504030504040204"/>
              </a:rPr>
              <a:t>) are </a:t>
            </a:r>
            <a:r>
              <a:rPr lang="en-US" sz="1400" dirty="0">
                <a:solidFill>
                  <a:srgbClr val="0070C0"/>
                </a:solidFill>
                <a:latin typeface="Neo Sans Pro" panose="020B0504030504040204"/>
              </a:rPr>
              <a:t>preserved when the chart is saved</a:t>
            </a:r>
            <a:endParaRPr lang="cs-CZ" sz="1400" dirty="0">
              <a:solidFill>
                <a:srgbClr val="0070C0"/>
              </a:solidFill>
              <a:latin typeface="Neo Sans Pro" panose="020B050403050404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CE4A60-D27E-436F-B4A8-15568A7355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315" y="1392730"/>
            <a:ext cx="3675520" cy="3047992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F6BB269-CB07-43DC-A945-AE8DAAAAABFE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 err="1"/>
              <a:t>Faster</a:t>
            </a:r>
            <a:r>
              <a:rPr lang="cs-CZ" sz="1600" i="1" dirty="0"/>
              <a:t> </a:t>
            </a:r>
            <a:r>
              <a:rPr lang="cs-CZ" sz="1600" i="1" dirty="0" err="1"/>
              <a:t>Navigation</a:t>
            </a:r>
            <a:r>
              <a:rPr lang="cs-CZ" sz="1600" i="1" dirty="0"/>
              <a:t> in Data </a:t>
            </a:r>
            <a:r>
              <a:rPr lang="cs-CZ" sz="1600" i="1" dirty="0" err="1"/>
              <a:t>Tables</a:t>
            </a:r>
            <a:r>
              <a:rPr lang="cs-CZ" sz="1600" i="1" dirty="0"/>
              <a:t> in </a:t>
            </a:r>
            <a:r>
              <a:rPr lang="cs-CZ" sz="1600" i="1" dirty="0" err="1"/>
              <a:t>Charts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6098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lide Number Placeholder 454">
            <a:extLst>
              <a:ext uri="{FF2B5EF4-FFF2-40B4-BE49-F238E27FC236}">
                <a16:creationId xmlns:a16="http://schemas.microsoft.com/office/drawing/2014/main" id="{B56520B6-A0CE-4A6A-976A-234A4DB38CA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Text Placeholder 3">
            <a:extLst>
              <a:ext uri="{FF2B5EF4-FFF2-40B4-BE49-F238E27FC236}">
                <a16:creationId xmlns:a16="http://schemas.microsoft.com/office/drawing/2014/main" id="{3BA3DB5F-2116-4706-B7D7-FA520587B995}"/>
              </a:ext>
            </a:extLst>
          </p:cNvPr>
          <p:cNvSpPr txBox="1">
            <a:spLocks/>
          </p:cNvSpPr>
          <p:nvPr/>
        </p:nvSpPr>
        <p:spPr>
          <a:xfrm>
            <a:off x="3200403" y="1234027"/>
            <a:ext cx="5076093" cy="2676036"/>
          </a:xfrm>
          <a:prstGeom prst="rect">
            <a:avLst/>
          </a:prstGeom>
        </p:spPr>
        <p:txBody>
          <a:bodyPr lIns="72000" tIns="90000" bIns="9000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Blip>
                <a:blip r:embed="rId2"/>
              </a:buBlip>
              <a:defRPr sz="1600" b="0" i="1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4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2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0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8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marR="0" lvl="0" indent="-358775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F253F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Release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F253F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F253F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Highlights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F253F"/>
              </a:solidFill>
              <a:effectLst/>
              <a:uLnTx/>
              <a:uFillTx/>
              <a:latin typeface="Neo Sans Std" panose="020B0504030504040204" pitchFamily="34" charset="0"/>
              <a:ea typeface="+mn-ea"/>
              <a:cs typeface="+mn-cs"/>
            </a:endParaRPr>
          </a:p>
          <a:p>
            <a:pPr marL="358775" marR="0" lvl="0" indent="-358775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QC + RM + PM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Improvements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eo Sans Std" panose="020B0504030504040204" pitchFamily="34" charset="0"/>
              <a:ea typeface="+mn-ea"/>
              <a:cs typeface="+mn-cs"/>
            </a:endParaRPr>
          </a:p>
          <a:p>
            <a:pPr marL="358775" marR="0" lvl="0" indent="-358775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PB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Improvements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eo Sans Std" panose="020B0504030504040204" pitchFamily="34" charset="0"/>
              <a:ea typeface="+mn-ea"/>
              <a:cs typeface="+mn-cs"/>
            </a:endParaRPr>
          </a:p>
          <a:p>
            <a:pPr marL="358775" lvl="0" indent="-358775">
              <a:lnSpc>
                <a:spcPct val="150000"/>
              </a:lnSpc>
              <a:defRPr/>
            </a:pP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PA </a:t>
            </a: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Improvements</a:t>
            </a:r>
            <a:endParaRPr lang="cs-CZ" sz="2000" i="0" dirty="0">
              <a:solidFill>
                <a:srgbClr val="0070C0"/>
              </a:solidFill>
              <a:latin typeface="Neo Sans Std" panose="020B0504030504040204" pitchFamily="34" charset="0"/>
            </a:endParaRPr>
          </a:p>
          <a:p>
            <a:pPr marL="358775" lvl="0" indent="-358775">
              <a:lnSpc>
                <a:spcPct val="150000"/>
              </a:lnSpc>
              <a:defRPr/>
            </a:pP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Other</a:t>
            </a: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 </a:t>
            </a: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Improvements</a:t>
            </a:r>
            <a:endParaRPr lang="en-US" sz="2000" i="0" dirty="0">
              <a:solidFill>
                <a:srgbClr val="0070C0"/>
              </a:solidFill>
              <a:latin typeface="Neo Sans Std" panose="020B0504030504040204" pitchFamily="34" charset="0"/>
            </a:endParaRPr>
          </a:p>
        </p:txBody>
      </p: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3FE71308-DA57-4800-9CE9-3514C53D0ED8}"/>
              </a:ext>
            </a:extLst>
          </p:cNvPr>
          <p:cNvGrpSpPr/>
          <p:nvPr/>
        </p:nvGrpSpPr>
        <p:grpSpPr>
          <a:xfrm>
            <a:off x="0" y="1492045"/>
            <a:ext cx="2520000" cy="2160000"/>
            <a:chOff x="0" y="1481143"/>
            <a:chExt cx="2520000" cy="2160000"/>
          </a:xfrm>
          <a:solidFill>
            <a:srgbClr val="0070C0"/>
          </a:solidFill>
        </p:grpSpPr>
        <p:sp>
          <p:nvSpPr>
            <p:cNvPr id="121" name="Rectangle 59">
              <a:extLst>
                <a:ext uri="{FF2B5EF4-FFF2-40B4-BE49-F238E27FC236}">
                  <a16:creationId xmlns:a16="http://schemas.microsoft.com/office/drawing/2014/main" id="{89E20B70-FDF3-48E2-BDD9-F62AB28BAE70}"/>
                </a:ext>
              </a:extLst>
            </p:cNvPr>
            <p:cNvSpPr/>
            <p:nvPr/>
          </p:nvSpPr>
          <p:spPr>
            <a:xfrm flipV="1">
              <a:off x="0" y="1481143"/>
              <a:ext cx="2520000" cy="21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2" name="Picture 15">
              <a:extLst>
                <a:ext uri="{FF2B5EF4-FFF2-40B4-BE49-F238E27FC236}">
                  <a16:creationId xmlns:a16="http://schemas.microsoft.com/office/drawing/2014/main" id="{718A0BAE-951A-4DAB-99A6-EE983755A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80" y="1819431"/>
              <a:ext cx="2377440" cy="1483424"/>
            </a:xfrm>
            <a:prstGeom prst="rect">
              <a:avLst/>
            </a:prstGeom>
            <a:grpFill/>
          </p:spPr>
        </p:pic>
      </p:grpSp>
      <p:sp>
        <p:nvSpPr>
          <p:cNvPr id="123" name="Text Placeholder 15">
            <a:extLst>
              <a:ext uri="{FF2B5EF4-FFF2-40B4-BE49-F238E27FC236}">
                <a16:creationId xmlns:a16="http://schemas.microsoft.com/office/drawing/2014/main" id="{04EAAAD6-3870-4190-BEC0-AF503FEB6423}"/>
              </a:ext>
            </a:extLst>
          </p:cNvPr>
          <p:cNvSpPr txBox="1">
            <a:spLocks/>
          </p:cNvSpPr>
          <p:nvPr/>
        </p:nvSpPr>
        <p:spPr>
          <a:xfrm>
            <a:off x="131589" y="2344694"/>
            <a:ext cx="2256823" cy="454702"/>
          </a:xfrm>
          <a:prstGeom prst="rect">
            <a:avLst/>
          </a:prstGeom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o Sans Pro" panose="020B0504030504040204" pitchFamily="34" charset="0"/>
                <a:ea typeface="+mn-ea"/>
                <a:cs typeface="+mn-cs"/>
              </a:rPr>
              <a:t>AGENDA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o Sans Pro" panose="020B0504030504040204" pitchFamily="34" charset="0"/>
              <a:ea typeface="+mn-ea"/>
              <a:cs typeface="+mn-cs"/>
            </a:endParaRPr>
          </a:p>
        </p:txBody>
      </p:sp>
      <p:sp>
        <p:nvSpPr>
          <p:cNvPr id="124" name="Rectangle 19">
            <a:extLst>
              <a:ext uri="{FF2B5EF4-FFF2-40B4-BE49-F238E27FC236}">
                <a16:creationId xmlns:a16="http://schemas.microsoft.com/office/drawing/2014/main" id="{6920489E-25E8-430D-96E0-E948A211E3CB}"/>
              </a:ext>
            </a:extLst>
          </p:cNvPr>
          <p:cNvSpPr/>
          <p:nvPr/>
        </p:nvSpPr>
        <p:spPr>
          <a:xfrm>
            <a:off x="819860" y="2910347"/>
            <a:ext cx="88028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807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392730"/>
            <a:ext cx="794383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1200"/>
              </a:spcBef>
              <a:buSzPct val="100000"/>
            </a:pPr>
            <a:r>
              <a:rPr lang="en-US" b="1" dirty="0"/>
              <a:t>Group By levels </a:t>
            </a:r>
            <a:r>
              <a:rPr lang="cs-CZ" b="1" dirty="0"/>
              <a:t>in </a:t>
            </a:r>
            <a:r>
              <a:rPr lang="en-US" b="1" dirty="0"/>
              <a:t>PA data table‘s </a:t>
            </a:r>
            <a:r>
              <a:rPr lang="cs-CZ" b="1" dirty="0"/>
              <a:t> – </a:t>
            </a:r>
            <a:r>
              <a:rPr lang="en-US" b="1" dirty="0"/>
              <a:t>now defined in a grid </a:t>
            </a:r>
            <a:endParaRPr lang="en-US" dirty="0">
              <a:solidFill>
                <a:srgbClr val="0070C0"/>
              </a:solidFill>
              <a:latin typeface="Neo Sans Pro" panose="020B0504030504040204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230257-6332-4536-89BF-FEBCEF49FDD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cs-CZ" dirty="0" err="1"/>
              <a:t>PriceAnalyzer</a:t>
            </a:r>
            <a:r>
              <a:rPr lang="cs-CZ" dirty="0"/>
              <a:t> </a:t>
            </a:r>
            <a:r>
              <a:rPr lang="en-US" dirty="0"/>
              <a:t>Improvements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A56E58D-C38B-4DBD-8898-B44CF46DAB3C}"/>
              </a:ext>
            </a:extLst>
          </p:cNvPr>
          <p:cNvSpPr txBox="1">
            <a:spLocks/>
          </p:cNvSpPr>
          <p:nvPr/>
        </p:nvSpPr>
        <p:spPr>
          <a:xfrm>
            <a:off x="788466" y="1862684"/>
            <a:ext cx="2885341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Blip>
                <a:blip r:embed="rId3"/>
              </a:buBlip>
              <a:defRPr sz="16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defRPr sz="14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defRPr sz="12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defRPr sz="10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defRPr sz="8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200"/>
              </a:spcBef>
              <a:buSzPct val="100000"/>
            </a:pPr>
            <a:r>
              <a:rPr lang="cs-CZ" sz="1400" dirty="0" err="1">
                <a:solidFill>
                  <a:srgbClr val="0070C0"/>
                </a:solidFill>
                <a:latin typeface="Neo Sans Pro" panose="020B0504030504040204"/>
              </a:rPr>
              <a:t>Easier</a:t>
            </a:r>
            <a:r>
              <a:rPr lang="cs-CZ" sz="1400" dirty="0">
                <a:solidFill>
                  <a:srgbClr val="0070C0"/>
                </a:solidFill>
                <a:latin typeface="Neo Sans Pro" panose="020B0504030504040204"/>
              </a:rPr>
              <a:t> </a:t>
            </a:r>
            <a:r>
              <a:rPr lang="cs-CZ" sz="1400" dirty="0" err="1">
                <a:solidFill>
                  <a:srgbClr val="0070C0"/>
                </a:solidFill>
                <a:latin typeface="Neo Sans Pro" panose="020B0504030504040204"/>
              </a:rPr>
              <a:t>Editing</a:t>
            </a:r>
            <a:endParaRPr lang="cs-CZ" sz="1400" dirty="0">
              <a:solidFill>
                <a:srgbClr val="0070C0"/>
              </a:solidFill>
              <a:latin typeface="Neo Sans Pro" panose="020B0504030504040204"/>
            </a:endParaRPr>
          </a:p>
          <a:p>
            <a:pPr marL="285750" indent="-285750">
              <a:spcBef>
                <a:spcPts val="1200"/>
              </a:spcBef>
              <a:buSzPct val="100000"/>
            </a:pPr>
            <a:r>
              <a:rPr lang="cs-CZ" sz="1400" dirty="0">
                <a:solidFill>
                  <a:srgbClr val="0070C0"/>
                </a:solidFill>
                <a:latin typeface="Neo Sans Pro" panose="020B0504030504040204"/>
              </a:rPr>
              <a:t>Re-</a:t>
            </a:r>
            <a:r>
              <a:rPr lang="cs-CZ" sz="1400" dirty="0" err="1">
                <a:solidFill>
                  <a:srgbClr val="0070C0"/>
                </a:solidFill>
                <a:latin typeface="Neo Sans Pro" panose="020B0504030504040204"/>
              </a:rPr>
              <a:t>ordering</a:t>
            </a:r>
            <a:r>
              <a:rPr lang="cs-CZ" sz="1400" dirty="0">
                <a:solidFill>
                  <a:srgbClr val="0070C0"/>
                </a:solidFill>
                <a:latin typeface="Neo Sans Pro" panose="020B0504030504040204"/>
              </a:rPr>
              <a:t> by </a:t>
            </a:r>
            <a:r>
              <a:rPr lang="cs-CZ" sz="1400" dirty="0" err="1">
                <a:solidFill>
                  <a:srgbClr val="0070C0"/>
                </a:solidFill>
                <a:latin typeface="Neo Sans Pro" panose="020B0504030504040204"/>
              </a:rPr>
              <a:t>drag</a:t>
            </a:r>
            <a:r>
              <a:rPr lang="cs-CZ" sz="1400" dirty="0">
                <a:solidFill>
                  <a:srgbClr val="0070C0"/>
                </a:solidFill>
                <a:latin typeface="Neo Sans Pro" panose="020B0504030504040204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Neo Sans Pro" panose="020B0504030504040204"/>
              </a:rPr>
              <a:t>&amp;</a:t>
            </a:r>
            <a:r>
              <a:rPr lang="cs-CZ" sz="1400" dirty="0">
                <a:solidFill>
                  <a:srgbClr val="0070C0"/>
                </a:solidFill>
                <a:latin typeface="Neo Sans Pro" panose="020B0504030504040204"/>
              </a:rPr>
              <a:t> drop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F8A67D-1A13-43B3-BFE9-6CD62FFCE0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549" y="1673729"/>
            <a:ext cx="3455728" cy="2838633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2DAB931-F73B-4194-8676-12F0290E4440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/>
              <a:t>More </a:t>
            </a:r>
            <a:r>
              <a:rPr lang="cs-CZ" sz="1600" i="1" dirty="0" err="1"/>
              <a:t>Convenient</a:t>
            </a:r>
            <a:r>
              <a:rPr lang="cs-CZ" sz="1600" i="1" dirty="0"/>
              <a:t> </a:t>
            </a:r>
            <a:r>
              <a:rPr lang="cs-CZ" sz="1600" i="1" dirty="0" err="1"/>
              <a:t>Definition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Group By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3642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392730"/>
            <a:ext cx="794383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1200"/>
              </a:spcBef>
              <a:buSzPct val="100000"/>
            </a:pPr>
            <a:r>
              <a:rPr lang="en-US" b="1" dirty="0"/>
              <a:t>Bubble charts </a:t>
            </a:r>
            <a:r>
              <a:rPr lang="cs-CZ" b="1" dirty="0"/>
              <a:t>– </a:t>
            </a:r>
            <a:r>
              <a:rPr lang="cs-CZ" b="1" dirty="0" err="1"/>
              <a:t>You</a:t>
            </a:r>
            <a:r>
              <a:rPr lang="cs-CZ" b="1" dirty="0"/>
              <a:t> </a:t>
            </a:r>
            <a:r>
              <a:rPr lang="cs-CZ" b="1" dirty="0" err="1"/>
              <a:t>can</a:t>
            </a:r>
            <a:r>
              <a:rPr lang="cs-CZ" b="1" dirty="0"/>
              <a:t> </a:t>
            </a:r>
            <a:r>
              <a:rPr lang="en-US" b="1" dirty="0"/>
              <a:t>limit the range of displayed data to</a:t>
            </a:r>
            <a:r>
              <a:rPr lang="cs-CZ" b="1" dirty="0"/>
              <a:t>: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cs-CZ" dirty="0" err="1"/>
              <a:t>PriceAnalyzer</a:t>
            </a:r>
            <a:r>
              <a:rPr lang="cs-CZ" dirty="0"/>
              <a:t> </a:t>
            </a:r>
            <a:r>
              <a:rPr lang="en-US" dirty="0"/>
              <a:t>Improvements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A56E58D-C38B-4DBD-8898-B44CF46DAB3C}"/>
              </a:ext>
            </a:extLst>
          </p:cNvPr>
          <p:cNvSpPr txBox="1">
            <a:spLocks/>
          </p:cNvSpPr>
          <p:nvPr/>
        </p:nvSpPr>
        <p:spPr>
          <a:xfrm>
            <a:off x="788466" y="1862684"/>
            <a:ext cx="2885341" cy="98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Blip>
                <a:blip r:embed="rId3"/>
              </a:buBlip>
              <a:defRPr sz="16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defRPr sz="14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defRPr sz="12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defRPr sz="10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defRPr sz="8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200"/>
              </a:spcBef>
              <a:buSzPct val="100000"/>
            </a:pPr>
            <a:r>
              <a:rPr lang="cs-CZ" sz="1400" dirty="0" err="1">
                <a:solidFill>
                  <a:srgbClr val="0070C0"/>
                </a:solidFill>
                <a:latin typeface="Neo Sans Pro" panose="020B0504030504040204"/>
              </a:rPr>
              <a:t>Percentage</a:t>
            </a:r>
            <a:endParaRPr lang="cs-CZ" sz="1400" dirty="0">
              <a:solidFill>
                <a:srgbClr val="0070C0"/>
              </a:solidFill>
              <a:latin typeface="Neo Sans Pro" panose="020B0504030504040204"/>
            </a:endParaRPr>
          </a:p>
          <a:p>
            <a:pPr marL="285750" indent="-285750">
              <a:spcBef>
                <a:spcPts val="1200"/>
              </a:spcBef>
              <a:buSzPct val="100000"/>
            </a:pPr>
            <a:r>
              <a:rPr lang="cs-CZ" sz="1400" dirty="0">
                <a:solidFill>
                  <a:srgbClr val="0070C0"/>
                </a:solidFill>
                <a:latin typeface="Neo Sans Pro" panose="020B0504030504040204"/>
              </a:rPr>
              <a:t>Percentile</a:t>
            </a:r>
          </a:p>
          <a:p>
            <a:pPr marL="285750" indent="-285750">
              <a:spcBef>
                <a:spcPts val="1200"/>
              </a:spcBef>
              <a:buSzPct val="100000"/>
            </a:pPr>
            <a:r>
              <a:rPr lang="cs-CZ" sz="1400" dirty="0" err="1">
                <a:solidFill>
                  <a:srgbClr val="0070C0"/>
                </a:solidFill>
                <a:latin typeface="Neo Sans Pro" panose="020B0504030504040204"/>
              </a:rPr>
              <a:t>Number</a:t>
            </a:r>
            <a:r>
              <a:rPr lang="cs-CZ" sz="1400" dirty="0">
                <a:solidFill>
                  <a:srgbClr val="0070C0"/>
                </a:solidFill>
                <a:latin typeface="Neo Sans Pro" panose="020B0504030504040204"/>
              </a:rPr>
              <a:t> </a:t>
            </a:r>
            <a:r>
              <a:rPr lang="cs-CZ" sz="1400" dirty="0" err="1">
                <a:solidFill>
                  <a:srgbClr val="0070C0"/>
                </a:solidFill>
                <a:latin typeface="Neo Sans Pro" panose="020B0504030504040204"/>
              </a:rPr>
              <a:t>of</a:t>
            </a:r>
            <a:r>
              <a:rPr lang="cs-CZ" sz="1400" dirty="0">
                <a:solidFill>
                  <a:srgbClr val="0070C0"/>
                </a:solidFill>
                <a:latin typeface="Neo Sans Pro" panose="020B0504030504040204"/>
              </a:rPr>
              <a:t> data </a:t>
            </a:r>
            <a:r>
              <a:rPr lang="cs-CZ" sz="1400" dirty="0" err="1">
                <a:solidFill>
                  <a:srgbClr val="0070C0"/>
                </a:solidFill>
                <a:latin typeface="Neo Sans Pro" panose="020B0504030504040204"/>
              </a:rPr>
              <a:t>rows</a:t>
            </a:r>
            <a:endParaRPr lang="cs-CZ" sz="1400" dirty="0">
              <a:solidFill>
                <a:srgbClr val="0070C0"/>
              </a:solidFill>
              <a:latin typeface="Neo Sans Pro" panose="020B050403050404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65A1BC-2F53-418F-A251-E7C4A13B3B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27" y="1730524"/>
            <a:ext cx="2614576" cy="3072526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01E0493-9331-4C56-9AE4-CD60DCB597F2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 err="1"/>
              <a:t>Finer</a:t>
            </a:r>
            <a:r>
              <a:rPr lang="cs-CZ" sz="1600" i="1" dirty="0"/>
              <a:t> </a:t>
            </a:r>
            <a:r>
              <a:rPr lang="cs-CZ" sz="1600" i="1" dirty="0" err="1"/>
              <a:t>Control</a:t>
            </a:r>
            <a:r>
              <a:rPr lang="cs-CZ" sz="1600" i="1" dirty="0"/>
              <a:t> </a:t>
            </a:r>
            <a:r>
              <a:rPr lang="cs-CZ" sz="1600" i="1" dirty="0" err="1"/>
              <a:t>over</a:t>
            </a:r>
            <a:r>
              <a:rPr lang="cs-CZ" sz="1600" i="1" dirty="0"/>
              <a:t> </a:t>
            </a:r>
            <a:r>
              <a:rPr lang="cs-CZ" sz="1600" i="1" dirty="0" err="1"/>
              <a:t>Displayed</a:t>
            </a:r>
            <a:r>
              <a:rPr lang="cs-CZ" sz="1600" i="1" dirty="0"/>
              <a:t> Data</a:t>
            </a:r>
            <a:endParaRPr lang="en-US" sz="1600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89C354-7ED7-4F9C-AC13-DB5EF272F34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3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232710"/>
            <a:ext cx="794383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cs-CZ" b="1" dirty="0" err="1"/>
              <a:t>You</a:t>
            </a:r>
            <a:r>
              <a:rPr lang="cs-CZ" b="1" dirty="0"/>
              <a:t> </a:t>
            </a:r>
            <a:r>
              <a:rPr lang="cs-CZ" b="1" dirty="0" err="1"/>
              <a:t>can</a:t>
            </a:r>
            <a:r>
              <a:rPr lang="cs-CZ" b="1" dirty="0"/>
              <a:t> t</a:t>
            </a:r>
            <a:r>
              <a:rPr lang="en-US" b="1" dirty="0" err="1"/>
              <a:t>ranspose</a:t>
            </a:r>
            <a:r>
              <a:rPr lang="en-US" b="1" dirty="0"/>
              <a:t> data table column headers to rows</a:t>
            </a:r>
            <a:r>
              <a:rPr lang="cs-CZ" b="1" dirty="0"/>
              <a:t> – just </a:t>
            </a:r>
            <a:r>
              <a:rPr lang="cs-CZ" b="1" dirty="0" err="1"/>
              <a:t>like</a:t>
            </a:r>
            <a:r>
              <a:rPr lang="cs-CZ" b="1" dirty="0"/>
              <a:t> in Excel, no </a:t>
            </a:r>
            <a:r>
              <a:rPr lang="cs-CZ" b="1" dirty="0" err="1"/>
              <a:t>need</a:t>
            </a:r>
            <a:r>
              <a:rPr lang="cs-CZ" b="1" dirty="0"/>
              <a:t> to do </a:t>
            </a:r>
            <a:r>
              <a:rPr lang="cs-CZ" b="1" dirty="0" err="1"/>
              <a:t>it</a:t>
            </a:r>
            <a:r>
              <a:rPr lang="cs-CZ" b="1" dirty="0"/>
              <a:t> </a:t>
            </a:r>
            <a:r>
              <a:rPr lang="cs-CZ" b="1" dirty="0" err="1"/>
              <a:t>manually</a:t>
            </a:r>
            <a:r>
              <a:rPr lang="cs-CZ" b="1" dirty="0"/>
              <a:t> in PFX</a:t>
            </a:r>
          </a:p>
          <a:p>
            <a:pPr marL="285750" indent="-285750">
              <a:spcBef>
                <a:spcPts val="1200"/>
              </a:spcBef>
              <a:buSzPct val="100000"/>
            </a:pPr>
            <a:r>
              <a:rPr lang="cs-CZ" b="1" dirty="0" err="1"/>
              <a:t>Function</a:t>
            </a:r>
            <a:r>
              <a:rPr lang="cs-CZ" b="1" dirty="0"/>
              <a:t> </a:t>
            </a:r>
            <a:r>
              <a:rPr lang="en-US" b="1" dirty="0" err="1"/>
              <a:t>ResultMatrix.transpose</a:t>
            </a:r>
            <a:r>
              <a:rPr lang="en-US" b="1" dirty="0"/>
              <a:t>() in Groovy API</a:t>
            </a:r>
            <a:endParaRPr lang="cs-CZ" b="1" dirty="0"/>
          </a:p>
          <a:p>
            <a:pPr marL="0" indent="0">
              <a:spcBef>
                <a:spcPts val="1200"/>
              </a:spcBef>
              <a:buSzPct val="100000"/>
              <a:buNone/>
            </a:pPr>
            <a:endParaRPr lang="cs-CZ" sz="1200" b="1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cs-CZ" dirty="0" err="1"/>
              <a:t>PriceAnalyzer</a:t>
            </a:r>
            <a:r>
              <a:rPr lang="cs-CZ" dirty="0"/>
              <a:t> </a:t>
            </a:r>
            <a:r>
              <a:rPr lang="en-US" dirty="0"/>
              <a:t>Improvements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ADE315-26FF-4BDC-8B1E-241DD672B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0" y="2385359"/>
            <a:ext cx="3709245" cy="17275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8FEBE6-2B75-47EC-AA3A-9C4530BFB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359" y="2385359"/>
            <a:ext cx="3696542" cy="165772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F54FE49-95B3-46AE-92DC-8C933EADD022}"/>
              </a:ext>
            </a:extLst>
          </p:cNvPr>
          <p:cNvCxnSpPr/>
          <p:nvPr/>
        </p:nvCxnSpPr>
        <p:spPr>
          <a:xfrm>
            <a:off x="4211960" y="3334454"/>
            <a:ext cx="72008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A84853B-40DF-401D-8A6F-8597B15F0333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/>
              <a:t>More </a:t>
            </a:r>
            <a:r>
              <a:rPr lang="cs-CZ" sz="1600" i="1" dirty="0" err="1"/>
              <a:t>Convenient</a:t>
            </a:r>
            <a:r>
              <a:rPr lang="cs-CZ" sz="1600" i="1" dirty="0"/>
              <a:t> Data </a:t>
            </a:r>
            <a:r>
              <a:rPr lang="cs-CZ" sz="1600" i="1" dirty="0" err="1"/>
              <a:t>Manipulation</a:t>
            </a:r>
            <a:endParaRPr lang="en-US" sz="1600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7102CE-F89C-4236-A239-31E630B9B48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1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186990"/>
            <a:ext cx="7943839" cy="1286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en-US" b="1" dirty="0"/>
              <a:t>Rollups enable you to create persistent PA queries</a:t>
            </a:r>
            <a:r>
              <a:rPr lang="cs-CZ" b="1" dirty="0"/>
              <a:t> </a:t>
            </a:r>
          </a:p>
          <a:p>
            <a:pPr marL="285750" indent="-285750">
              <a:spcBef>
                <a:spcPts val="1200"/>
              </a:spcBef>
              <a:buSzPct val="100000"/>
            </a:pPr>
            <a:r>
              <a:rPr lang="cs-CZ" b="1" dirty="0"/>
              <a:t>U</a:t>
            </a:r>
            <a:r>
              <a:rPr lang="en-US" b="1" dirty="0" err="1"/>
              <a:t>seful</a:t>
            </a:r>
            <a:r>
              <a:rPr lang="cs-CZ" b="1" dirty="0"/>
              <a:t> </a:t>
            </a:r>
            <a:r>
              <a:rPr lang="cs-CZ" b="1" dirty="0" err="1"/>
              <a:t>if</a:t>
            </a:r>
            <a:r>
              <a:rPr lang="cs-CZ" b="1" dirty="0"/>
              <a:t> </a:t>
            </a:r>
            <a:r>
              <a:rPr lang="en-US" b="1" dirty="0"/>
              <a:t>you </a:t>
            </a:r>
            <a:r>
              <a:rPr lang="cs-CZ" b="1" dirty="0" err="1"/>
              <a:t>repeatedly</a:t>
            </a:r>
            <a:r>
              <a:rPr lang="cs-CZ" b="1" dirty="0"/>
              <a:t> </a:t>
            </a:r>
            <a:r>
              <a:rPr lang="en-US" b="1" dirty="0"/>
              <a:t>need to show aggregated data over different time periods, regions, etc.</a:t>
            </a:r>
            <a:r>
              <a:rPr lang="cs-CZ" b="1" dirty="0"/>
              <a:t> – </a:t>
            </a:r>
            <a:r>
              <a:rPr lang="cs-CZ" b="1" dirty="0" err="1"/>
              <a:t>e.g</a:t>
            </a:r>
            <a:r>
              <a:rPr lang="cs-CZ" b="1" dirty="0"/>
              <a:t>. in </a:t>
            </a:r>
            <a:r>
              <a:rPr lang="cs-CZ" b="1" dirty="0" err="1"/>
              <a:t>dashboards</a:t>
            </a:r>
            <a:endParaRPr lang="cs-CZ" b="1" dirty="0"/>
          </a:p>
          <a:p>
            <a:pPr marL="285750" indent="-285750">
              <a:spcBef>
                <a:spcPts val="1200"/>
              </a:spcBef>
              <a:buSzPct val="100000"/>
            </a:pPr>
            <a:r>
              <a:rPr lang="cs-CZ" b="1" dirty="0"/>
              <a:t>C</a:t>
            </a:r>
            <a:r>
              <a:rPr lang="en-US" b="1" dirty="0"/>
              <a:t>an be used in a formula logic context, wherever now PA queries are used</a:t>
            </a:r>
            <a:endParaRPr lang="cs-CZ" b="1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cs-CZ" dirty="0" err="1"/>
              <a:t>PriceAnalyzer</a:t>
            </a:r>
            <a:r>
              <a:rPr lang="cs-CZ" dirty="0"/>
              <a:t> </a:t>
            </a:r>
            <a:r>
              <a:rPr lang="en-US" dirty="0"/>
              <a:t>Improvements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C5ADBD-F333-4753-9E5E-FC9078687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72" y="2570309"/>
            <a:ext cx="3238952" cy="1943371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59324FA-DCCA-4EEA-B5BF-0957CE83388A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 err="1"/>
              <a:t>Faster</a:t>
            </a:r>
            <a:r>
              <a:rPr lang="cs-CZ" sz="1600" i="1" dirty="0"/>
              <a:t> Display </a:t>
            </a:r>
            <a:r>
              <a:rPr lang="cs-CZ" sz="1600" i="1" dirty="0" err="1"/>
              <a:t>of</a:t>
            </a:r>
            <a:r>
              <a:rPr lang="cs-CZ" sz="1600" i="1" dirty="0"/>
              <a:t> PA Data</a:t>
            </a:r>
            <a:endParaRPr lang="en-US" sz="1600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9AD0F1-958B-463D-A62C-03BFC46E0DE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lide Number Placeholder 454">
            <a:extLst>
              <a:ext uri="{FF2B5EF4-FFF2-40B4-BE49-F238E27FC236}">
                <a16:creationId xmlns:a16="http://schemas.microsoft.com/office/drawing/2014/main" id="{B56520B6-A0CE-4A6A-976A-234A4DB38CA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Text Placeholder 3">
            <a:extLst>
              <a:ext uri="{FF2B5EF4-FFF2-40B4-BE49-F238E27FC236}">
                <a16:creationId xmlns:a16="http://schemas.microsoft.com/office/drawing/2014/main" id="{3BA3DB5F-2116-4706-B7D7-FA520587B995}"/>
              </a:ext>
            </a:extLst>
          </p:cNvPr>
          <p:cNvSpPr txBox="1">
            <a:spLocks/>
          </p:cNvSpPr>
          <p:nvPr/>
        </p:nvSpPr>
        <p:spPr>
          <a:xfrm>
            <a:off x="3200403" y="1234027"/>
            <a:ext cx="5076093" cy="2676036"/>
          </a:xfrm>
          <a:prstGeom prst="rect">
            <a:avLst/>
          </a:prstGeom>
        </p:spPr>
        <p:txBody>
          <a:bodyPr lIns="72000" tIns="90000" bIns="9000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Blip>
                <a:blip r:embed="rId2"/>
              </a:buBlip>
              <a:defRPr sz="1600" b="0" i="1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4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2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0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8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marR="0" lvl="0" indent="-358775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Release</a:t>
            </a: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 </a:t>
            </a: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Highlights</a:t>
            </a:r>
            <a:endParaRPr lang="en-US" sz="2000" i="0" dirty="0">
              <a:solidFill>
                <a:srgbClr val="0070C0"/>
              </a:solidFill>
              <a:latin typeface="Neo Sans Std" panose="020B0504030504040204" pitchFamily="34" charset="0"/>
            </a:endParaRPr>
          </a:p>
          <a:p>
            <a:pPr marL="358775" indent="-358775">
              <a:lnSpc>
                <a:spcPct val="150000"/>
              </a:lnSpc>
              <a:defRPr/>
            </a:pP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QC + RM + PM </a:t>
            </a: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Improvements</a:t>
            </a:r>
            <a:endParaRPr lang="en-US" sz="2000" i="0" dirty="0">
              <a:solidFill>
                <a:srgbClr val="0070C0"/>
              </a:solidFill>
              <a:latin typeface="Neo Sans Std" panose="020B0504030504040204" pitchFamily="34" charset="0"/>
            </a:endParaRPr>
          </a:p>
          <a:p>
            <a:pPr marL="358775" marR="0" lvl="0" indent="-358775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PB </a:t>
            </a: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Improvements</a:t>
            </a:r>
            <a:endParaRPr lang="en-US" sz="2000" i="0" dirty="0">
              <a:solidFill>
                <a:srgbClr val="0070C0"/>
              </a:solidFill>
              <a:latin typeface="Neo Sans Std" panose="020B0504030504040204" pitchFamily="34" charset="0"/>
            </a:endParaRPr>
          </a:p>
          <a:p>
            <a:pPr marL="358775" indent="-358775">
              <a:lnSpc>
                <a:spcPct val="150000"/>
              </a:lnSpc>
              <a:defRPr/>
            </a:pP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PA </a:t>
            </a: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Improvements</a:t>
            </a:r>
            <a:endParaRPr lang="cs-CZ" sz="2000" i="0" dirty="0">
              <a:solidFill>
                <a:srgbClr val="0070C0"/>
              </a:solidFill>
              <a:latin typeface="Neo Sans Std" panose="020B0504030504040204" pitchFamily="34" charset="0"/>
            </a:endParaRPr>
          </a:p>
          <a:p>
            <a:pPr marL="358775" lvl="0" indent="-358775">
              <a:lnSpc>
                <a:spcPct val="150000"/>
              </a:lnSpc>
              <a:defRPr/>
            </a:pPr>
            <a:r>
              <a:rPr lang="cs-CZ" sz="2000" b="1" i="0" dirty="0" err="1">
                <a:latin typeface="Neo Sans Std" panose="020B0504030504040204" pitchFamily="34" charset="0"/>
              </a:rPr>
              <a:t>Other</a:t>
            </a:r>
            <a:r>
              <a:rPr lang="cs-CZ" sz="2000" b="1" i="0" dirty="0">
                <a:latin typeface="Neo Sans Std" panose="020B0504030504040204" pitchFamily="34" charset="0"/>
              </a:rPr>
              <a:t> </a:t>
            </a:r>
            <a:r>
              <a:rPr lang="cs-CZ" sz="2000" b="1" i="0" dirty="0" err="1">
                <a:latin typeface="Neo Sans Std" panose="020B0504030504040204" pitchFamily="34" charset="0"/>
              </a:rPr>
              <a:t>Improvements</a:t>
            </a:r>
            <a:endParaRPr lang="en-US" sz="2000" b="1" i="0" dirty="0">
              <a:latin typeface="Neo Sans Std" panose="020B0504030504040204" pitchFamily="34" charset="0"/>
            </a:endParaRPr>
          </a:p>
        </p:txBody>
      </p: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3FE71308-DA57-4800-9CE9-3514C53D0ED8}"/>
              </a:ext>
            </a:extLst>
          </p:cNvPr>
          <p:cNvGrpSpPr/>
          <p:nvPr/>
        </p:nvGrpSpPr>
        <p:grpSpPr>
          <a:xfrm>
            <a:off x="0" y="1492045"/>
            <a:ext cx="2520000" cy="2160000"/>
            <a:chOff x="0" y="1481143"/>
            <a:chExt cx="2520000" cy="2160000"/>
          </a:xfrm>
          <a:solidFill>
            <a:srgbClr val="0070C0"/>
          </a:solidFill>
        </p:grpSpPr>
        <p:sp>
          <p:nvSpPr>
            <p:cNvPr id="121" name="Rectangle 59">
              <a:extLst>
                <a:ext uri="{FF2B5EF4-FFF2-40B4-BE49-F238E27FC236}">
                  <a16:creationId xmlns:a16="http://schemas.microsoft.com/office/drawing/2014/main" id="{89E20B70-FDF3-48E2-BDD9-F62AB28BAE70}"/>
                </a:ext>
              </a:extLst>
            </p:cNvPr>
            <p:cNvSpPr/>
            <p:nvPr/>
          </p:nvSpPr>
          <p:spPr>
            <a:xfrm flipV="1">
              <a:off x="0" y="1481143"/>
              <a:ext cx="2520000" cy="21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2" name="Picture 15">
              <a:extLst>
                <a:ext uri="{FF2B5EF4-FFF2-40B4-BE49-F238E27FC236}">
                  <a16:creationId xmlns:a16="http://schemas.microsoft.com/office/drawing/2014/main" id="{718A0BAE-951A-4DAB-99A6-EE983755A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80" y="1819431"/>
              <a:ext cx="2377440" cy="1483424"/>
            </a:xfrm>
            <a:prstGeom prst="rect">
              <a:avLst/>
            </a:prstGeom>
            <a:grpFill/>
          </p:spPr>
        </p:pic>
      </p:grpSp>
      <p:sp>
        <p:nvSpPr>
          <p:cNvPr id="123" name="Text Placeholder 15">
            <a:extLst>
              <a:ext uri="{FF2B5EF4-FFF2-40B4-BE49-F238E27FC236}">
                <a16:creationId xmlns:a16="http://schemas.microsoft.com/office/drawing/2014/main" id="{04EAAAD6-3870-4190-BEC0-AF503FEB6423}"/>
              </a:ext>
            </a:extLst>
          </p:cNvPr>
          <p:cNvSpPr txBox="1">
            <a:spLocks/>
          </p:cNvSpPr>
          <p:nvPr/>
        </p:nvSpPr>
        <p:spPr>
          <a:xfrm>
            <a:off x="131589" y="2344694"/>
            <a:ext cx="2256823" cy="454702"/>
          </a:xfrm>
          <a:prstGeom prst="rect">
            <a:avLst/>
          </a:prstGeom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o Sans Pro" panose="020B0504030504040204" pitchFamily="34" charset="0"/>
                <a:ea typeface="+mn-ea"/>
                <a:cs typeface="+mn-cs"/>
              </a:rPr>
              <a:t>AGENDA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o Sans Pro" panose="020B0504030504040204" pitchFamily="34" charset="0"/>
              <a:ea typeface="+mn-ea"/>
              <a:cs typeface="+mn-cs"/>
            </a:endParaRPr>
          </a:p>
        </p:txBody>
      </p:sp>
      <p:sp>
        <p:nvSpPr>
          <p:cNvPr id="124" name="Rectangle 19">
            <a:extLst>
              <a:ext uri="{FF2B5EF4-FFF2-40B4-BE49-F238E27FC236}">
                <a16:creationId xmlns:a16="http://schemas.microsoft.com/office/drawing/2014/main" id="{6920489E-25E8-430D-96E0-E948A211E3CB}"/>
              </a:ext>
            </a:extLst>
          </p:cNvPr>
          <p:cNvSpPr/>
          <p:nvPr/>
        </p:nvSpPr>
        <p:spPr>
          <a:xfrm>
            <a:off x="819860" y="2910347"/>
            <a:ext cx="88028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23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2" y="1392730"/>
            <a:ext cx="2907916" cy="116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spcBef>
                <a:spcPts val="1200"/>
              </a:spcBef>
              <a:buSzPct val="100000"/>
            </a:pPr>
            <a:r>
              <a:rPr lang="en-US" b="1" dirty="0"/>
              <a:t>When logging in the Excel Client, you can now enable two factor authentication</a:t>
            </a:r>
            <a:endParaRPr lang="cs-CZ" b="1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cs-CZ" dirty="0" err="1"/>
              <a:t>Other</a:t>
            </a:r>
            <a:r>
              <a:rPr lang="cs-CZ" dirty="0"/>
              <a:t> </a:t>
            </a:r>
            <a:r>
              <a:rPr lang="en-US" dirty="0"/>
              <a:t>Improvements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0D74E7-09DA-416B-B785-B8F6486F0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815" y="805865"/>
            <a:ext cx="3112045" cy="412107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60A21FF-635B-4AF6-86F7-A581AF0F93B5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 err="1"/>
              <a:t>Safer</a:t>
            </a:r>
            <a:r>
              <a:rPr lang="cs-CZ" sz="1600" i="1" dirty="0"/>
              <a:t> Access to </a:t>
            </a:r>
            <a:r>
              <a:rPr lang="en-US" sz="1600" i="1" dirty="0"/>
              <a:t>Excel Client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43F4BE-E78B-4EEC-97E1-0EABD03DEDF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3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141270"/>
            <a:ext cx="794383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1200"/>
              </a:spcBef>
              <a:buSzPct val="100000"/>
            </a:pPr>
            <a:r>
              <a:rPr lang="cs-CZ" b="1" dirty="0"/>
              <a:t>Business </a:t>
            </a:r>
            <a:r>
              <a:rPr lang="cs-CZ" b="1" dirty="0" err="1"/>
              <a:t>Roles</a:t>
            </a:r>
            <a:r>
              <a:rPr lang="cs-CZ" b="1" dirty="0"/>
              <a:t> = e</a:t>
            </a:r>
            <a:r>
              <a:rPr lang="en-US" b="1" dirty="0" err="1"/>
              <a:t>asy</a:t>
            </a:r>
            <a:r>
              <a:rPr lang="en-US" b="1" dirty="0"/>
              <a:t> way to create and manage sets of standard roles and groups</a:t>
            </a:r>
            <a:br>
              <a:rPr lang="cs-CZ" b="1" dirty="0"/>
            </a:br>
            <a:br>
              <a:rPr lang="cs-CZ" b="1" dirty="0"/>
            </a:br>
            <a:r>
              <a:rPr lang="en-US" b="1" dirty="0"/>
              <a:t>Business Role can contain several admin roles and user groups – all this can be assigned to one or more users in just one step</a:t>
            </a:r>
            <a:endParaRPr lang="cs-CZ" b="1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cs-CZ" dirty="0" err="1"/>
              <a:t>Other</a:t>
            </a:r>
            <a:r>
              <a:rPr lang="cs-CZ" dirty="0"/>
              <a:t> </a:t>
            </a:r>
            <a:r>
              <a:rPr lang="en-US" dirty="0"/>
              <a:t>Improvements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26D1EC-663E-42B6-BFA2-BE576B2AF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2149860"/>
            <a:ext cx="4995410" cy="2558624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8BC3564-060F-40A2-AE25-13714379C983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 err="1"/>
              <a:t>Easier</a:t>
            </a:r>
            <a:r>
              <a:rPr lang="cs-CZ" sz="1600" i="1" dirty="0"/>
              <a:t> </a:t>
            </a:r>
            <a:r>
              <a:rPr lang="cs-CZ" sz="1600" i="1" dirty="0" err="1"/>
              <a:t>Control</a:t>
            </a:r>
            <a:r>
              <a:rPr lang="cs-CZ" sz="1600" i="1" dirty="0"/>
              <a:t> </a:t>
            </a:r>
            <a:r>
              <a:rPr lang="cs-CZ" sz="1600" i="1" dirty="0" err="1"/>
              <a:t>over</a:t>
            </a:r>
            <a:r>
              <a:rPr lang="cs-CZ" sz="1600" i="1" dirty="0"/>
              <a:t> User </a:t>
            </a:r>
            <a:r>
              <a:rPr lang="cs-CZ" sz="1600" i="1" dirty="0" err="1"/>
              <a:t>Roles</a:t>
            </a:r>
            <a:r>
              <a:rPr lang="cs-CZ" sz="1600" i="1" dirty="0"/>
              <a:t> and </a:t>
            </a:r>
            <a:r>
              <a:rPr lang="cs-CZ" sz="1600" i="1" dirty="0" err="1"/>
              <a:t>Groups</a:t>
            </a:r>
            <a:endParaRPr lang="en-US" sz="1600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01F8B0-975F-45F7-8006-F4F3A4A0E15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217470"/>
            <a:ext cx="794383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1200"/>
              </a:spcBef>
              <a:buSzPct val="100000"/>
            </a:pPr>
            <a:r>
              <a:rPr lang="cs-CZ" b="1" dirty="0" err="1"/>
              <a:t>When</a:t>
            </a:r>
            <a:r>
              <a:rPr lang="cs-CZ" b="1" dirty="0"/>
              <a:t> </a:t>
            </a:r>
            <a:r>
              <a:rPr lang="cs-CZ" b="1" dirty="0" err="1"/>
              <a:t>updating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password</a:t>
            </a:r>
            <a:r>
              <a:rPr lang="cs-CZ" b="1" dirty="0"/>
              <a:t>, </a:t>
            </a:r>
            <a:r>
              <a:rPr lang="cs-CZ" b="1" dirty="0" err="1"/>
              <a:t>us</a:t>
            </a:r>
            <a:r>
              <a:rPr lang="en-US" b="1" dirty="0" err="1"/>
              <a:t>ers</a:t>
            </a:r>
            <a:r>
              <a:rPr lang="en-US" b="1" dirty="0"/>
              <a:t> </a:t>
            </a:r>
            <a:r>
              <a:rPr lang="cs-CZ" b="1" dirty="0" err="1"/>
              <a:t>must</a:t>
            </a:r>
            <a:r>
              <a:rPr lang="cs-CZ" b="1" dirty="0"/>
              <a:t> enter</a:t>
            </a:r>
            <a:r>
              <a:rPr lang="en-US" b="1" dirty="0"/>
              <a:t> the existing </a:t>
            </a:r>
            <a:r>
              <a:rPr lang="cs-CZ" b="1" dirty="0" err="1"/>
              <a:t>one</a:t>
            </a:r>
            <a:r>
              <a:rPr lang="cs-CZ" b="1" dirty="0"/>
              <a:t> </a:t>
            </a:r>
            <a:r>
              <a:rPr lang="cs-CZ" b="1" dirty="0" err="1"/>
              <a:t>too</a:t>
            </a:r>
            <a:endParaRPr lang="en-US" b="1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cs-CZ" dirty="0" err="1"/>
              <a:t>Other</a:t>
            </a:r>
            <a:r>
              <a:rPr lang="cs-CZ" dirty="0"/>
              <a:t> </a:t>
            </a:r>
            <a:r>
              <a:rPr lang="en-US" dirty="0"/>
              <a:t>Improvements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8BC945-D363-4907-83EE-BD3B1E39A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012" y="1795649"/>
            <a:ext cx="4632340" cy="2566567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146BFCF-9843-4AC1-BDA7-3BEDBADC6D94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 err="1"/>
              <a:t>Safer</a:t>
            </a:r>
            <a:r>
              <a:rPr lang="cs-CZ" sz="1600" i="1" dirty="0"/>
              <a:t> </a:t>
            </a:r>
            <a:r>
              <a:rPr lang="cs-CZ" sz="1600" i="1" dirty="0" err="1"/>
              <a:t>Password</a:t>
            </a:r>
            <a:r>
              <a:rPr lang="cs-CZ" sz="1600" i="1" dirty="0"/>
              <a:t> </a:t>
            </a:r>
            <a:r>
              <a:rPr lang="cs-CZ" sz="1600" i="1" dirty="0" err="1"/>
              <a:t>Changes</a:t>
            </a:r>
            <a:endParaRPr lang="en-US" sz="1600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6A54DC-58B0-4A6C-8297-14B5737FAEF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5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392730"/>
            <a:ext cx="794383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1200"/>
              </a:spcBef>
              <a:buSzPct val="100000"/>
            </a:pPr>
            <a:r>
              <a:rPr lang="cs-CZ" b="1" dirty="0" err="1"/>
              <a:t>You</a:t>
            </a:r>
            <a:r>
              <a:rPr lang="cs-CZ" b="1" dirty="0"/>
              <a:t> </a:t>
            </a:r>
            <a:r>
              <a:rPr lang="cs-CZ" b="1" dirty="0" err="1"/>
              <a:t>can</a:t>
            </a:r>
            <a:r>
              <a:rPr lang="cs-CZ" b="1" dirty="0"/>
              <a:t> </a:t>
            </a:r>
            <a:r>
              <a:rPr lang="cs-CZ" b="1" dirty="0" err="1"/>
              <a:t>create</a:t>
            </a:r>
            <a:r>
              <a:rPr lang="cs-CZ" b="1" dirty="0"/>
              <a:t> m</a:t>
            </a:r>
            <a:r>
              <a:rPr lang="en-US" b="1" dirty="0" err="1"/>
              <a:t>ultiple</a:t>
            </a:r>
            <a:r>
              <a:rPr lang="en-US" b="1" dirty="0"/>
              <a:t> Groovy libraries </a:t>
            </a:r>
            <a:r>
              <a:rPr lang="cs-CZ" b="1" dirty="0"/>
              <a:t>and use </a:t>
            </a:r>
            <a:r>
              <a:rPr lang="cs-CZ" b="1" dirty="0" err="1"/>
              <a:t>their</a:t>
            </a:r>
            <a:r>
              <a:rPr lang="cs-CZ" b="1" dirty="0"/>
              <a:t> </a:t>
            </a:r>
            <a:r>
              <a:rPr lang="en-US" b="1" dirty="0"/>
              <a:t>functions </a:t>
            </a:r>
            <a:r>
              <a:rPr lang="cs-CZ" b="1" dirty="0" err="1"/>
              <a:t>accross</a:t>
            </a:r>
            <a:r>
              <a:rPr lang="cs-CZ" b="1" dirty="0"/>
              <a:t> </a:t>
            </a:r>
            <a:r>
              <a:rPr lang="en-US" b="1" dirty="0"/>
              <a:t>the </a:t>
            </a:r>
            <a:r>
              <a:rPr lang="cs-CZ" b="1" dirty="0" err="1"/>
              <a:t>entire</a:t>
            </a:r>
            <a:r>
              <a:rPr lang="cs-CZ" b="1" dirty="0"/>
              <a:t> </a:t>
            </a:r>
            <a:r>
              <a:rPr lang="en-US" b="1" dirty="0"/>
              <a:t>application</a:t>
            </a:r>
            <a:endParaRPr lang="cs-CZ" b="1" dirty="0"/>
          </a:p>
          <a:p>
            <a:pPr marL="285750" lvl="0" indent="-285750">
              <a:spcBef>
                <a:spcPts val="1200"/>
              </a:spcBef>
              <a:buSzPct val="100000"/>
            </a:pPr>
            <a:r>
              <a:rPr lang="cs-CZ" b="1" dirty="0" err="1"/>
              <a:t>This</a:t>
            </a:r>
            <a:r>
              <a:rPr lang="cs-CZ" b="1" dirty="0"/>
              <a:t> </a:t>
            </a:r>
            <a:r>
              <a:rPr lang="cs-CZ" b="1" dirty="0" err="1"/>
              <a:t>way</a:t>
            </a:r>
            <a:r>
              <a:rPr lang="cs-CZ" b="1" dirty="0"/>
              <a:t> </a:t>
            </a:r>
            <a:r>
              <a:rPr lang="cs-CZ" b="1" dirty="0" err="1"/>
              <a:t>you</a:t>
            </a:r>
            <a:r>
              <a:rPr lang="cs-CZ" b="1" dirty="0"/>
              <a:t> </a:t>
            </a:r>
            <a:r>
              <a:rPr lang="cs-CZ" b="1" dirty="0" err="1"/>
              <a:t>can</a:t>
            </a:r>
            <a:r>
              <a:rPr lang="cs-CZ" b="1" dirty="0"/>
              <a:t> </a:t>
            </a:r>
            <a:r>
              <a:rPr lang="cs-CZ" b="1" dirty="0" err="1"/>
              <a:t>create</a:t>
            </a:r>
            <a:r>
              <a:rPr lang="cs-CZ" b="1" dirty="0"/>
              <a:t> c</a:t>
            </a:r>
            <a:r>
              <a:rPr lang="en-US" b="1" dirty="0" err="1"/>
              <a:t>ustomer</a:t>
            </a:r>
            <a:r>
              <a:rPr lang="en-US" b="1" dirty="0"/>
              <a:t>-specific functions</a:t>
            </a:r>
            <a:r>
              <a:rPr lang="cs-CZ" b="1" dirty="0"/>
              <a:t> and </a:t>
            </a:r>
            <a:r>
              <a:rPr lang="cs-CZ" b="1" dirty="0" err="1"/>
              <a:t>each</a:t>
            </a:r>
            <a:r>
              <a:rPr lang="cs-CZ" b="1" dirty="0"/>
              <a:t> </a:t>
            </a:r>
            <a:r>
              <a:rPr lang="cs-CZ" b="1" dirty="0" err="1"/>
              <a:t>can</a:t>
            </a:r>
            <a:r>
              <a:rPr lang="cs-CZ" b="1" dirty="0"/>
              <a:t> </a:t>
            </a:r>
            <a:r>
              <a:rPr lang="en-US" b="1" dirty="0"/>
              <a:t>have </a:t>
            </a:r>
            <a:r>
              <a:rPr lang="cs-CZ" b="1" dirty="0" err="1"/>
              <a:t>its</a:t>
            </a:r>
            <a:r>
              <a:rPr lang="cs-CZ" b="1" dirty="0"/>
              <a:t> </a:t>
            </a:r>
            <a:r>
              <a:rPr lang="cs-CZ" b="1" dirty="0" err="1"/>
              <a:t>own</a:t>
            </a:r>
            <a:r>
              <a:rPr lang="cs-CZ" b="1" dirty="0"/>
              <a:t> </a:t>
            </a:r>
            <a:r>
              <a:rPr lang="en-US" b="1" dirty="0"/>
              <a:t>lifecycle </a:t>
            </a:r>
            <a:r>
              <a:rPr lang="cs-CZ" b="1" dirty="0"/>
              <a:t>(</a:t>
            </a:r>
            <a:r>
              <a:rPr lang="cs-CZ" b="1" dirty="0" err="1"/>
              <a:t>instead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mixing</a:t>
            </a:r>
            <a:r>
              <a:rPr lang="cs-CZ" b="1" dirty="0"/>
              <a:t> </a:t>
            </a:r>
            <a:r>
              <a:rPr lang="cs-CZ" b="1" dirty="0" err="1"/>
              <a:t>everything</a:t>
            </a:r>
            <a:r>
              <a:rPr lang="cs-CZ" b="1" dirty="0"/>
              <a:t> in </a:t>
            </a:r>
            <a:r>
              <a:rPr lang="cs-CZ" b="1" dirty="0" err="1"/>
              <a:t>one</a:t>
            </a:r>
            <a:r>
              <a:rPr lang="cs-CZ" b="1" dirty="0"/>
              <a:t> </a:t>
            </a:r>
            <a:r>
              <a:rPr lang="cs-CZ" b="1" dirty="0" err="1"/>
              <a:t>library</a:t>
            </a:r>
            <a:r>
              <a:rPr lang="cs-CZ" b="1" dirty="0"/>
              <a:t>)</a:t>
            </a:r>
          </a:p>
          <a:p>
            <a:pPr marL="285750" lvl="0" indent="-285750">
              <a:spcBef>
                <a:spcPts val="1200"/>
              </a:spcBef>
              <a:buSzPct val="100000"/>
            </a:pPr>
            <a:r>
              <a:rPr lang="cs-CZ" b="1" dirty="0"/>
              <a:t>F</a:t>
            </a:r>
            <a:r>
              <a:rPr lang="en-US" b="1" dirty="0" err="1"/>
              <a:t>unctions</a:t>
            </a:r>
            <a:r>
              <a:rPr lang="en-US" b="1" dirty="0"/>
              <a:t> are called from calculation logic elements </a:t>
            </a:r>
            <a:r>
              <a:rPr lang="cs-CZ" b="1" dirty="0" err="1"/>
              <a:t>like</a:t>
            </a:r>
            <a:r>
              <a:rPr lang="cs-CZ" b="1" dirty="0"/>
              <a:t> </a:t>
            </a:r>
            <a:r>
              <a:rPr lang="cs-CZ" b="1" dirty="0" err="1"/>
              <a:t>this</a:t>
            </a:r>
            <a:r>
              <a:rPr lang="en-US" b="1" dirty="0"/>
              <a:t>: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cs-CZ" dirty="0" err="1"/>
              <a:t>Other</a:t>
            </a:r>
            <a:r>
              <a:rPr lang="cs-CZ" dirty="0"/>
              <a:t> </a:t>
            </a:r>
            <a:r>
              <a:rPr lang="en-US" dirty="0"/>
              <a:t>Improvements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C5B108-09D3-4837-9137-200C21522332}"/>
              </a:ext>
            </a:extLst>
          </p:cNvPr>
          <p:cNvSpPr/>
          <p:nvPr/>
        </p:nvSpPr>
        <p:spPr>
          <a:xfrm>
            <a:off x="685800" y="3087973"/>
            <a:ext cx="72143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libs.&lt;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formulaName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&gt;.&lt;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formulaElementName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&gt;.&lt;function&gt;</a:t>
            </a:r>
            <a:endParaRPr lang="en-US" sz="1600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44FF45E-2797-4292-8EF5-67D7BFA4758B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/>
              <a:t>Multiple Groovy </a:t>
            </a:r>
            <a:r>
              <a:rPr lang="cs-CZ" sz="1600" i="1" dirty="0"/>
              <a:t>L</a:t>
            </a:r>
            <a:r>
              <a:rPr lang="en-US" sz="1600" i="1" dirty="0" err="1"/>
              <a:t>ibraries</a:t>
            </a:r>
            <a:r>
              <a:rPr lang="cs-CZ" sz="1600" i="1" dirty="0"/>
              <a:t> Support</a:t>
            </a:r>
            <a:endParaRPr lang="en-US" sz="1600" i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27F3C6-4EB8-4645-95AE-ED6226F2E35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9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392730"/>
            <a:ext cx="7943839" cy="153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spcBef>
                <a:spcPts val="1200"/>
              </a:spcBef>
              <a:buSzPct val="100000"/>
              <a:buNone/>
            </a:pPr>
            <a:r>
              <a:rPr lang="en-US" dirty="0">
                <a:hlinkClick r:id="rId2"/>
              </a:rPr>
              <a:t>https://uni.pricefx.eu</a:t>
            </a:r>
            <a:endParaRPr lang="en-US" dirty="0"/>
          </a:p>
          <a:p>
            <a:pPr marL="0" lvl="0" indent="0">
              <a:lnSpc>
                <a:spcPct val="150000"/>
              </a:lnSpc>
              <a:spcBef>
                <a:spcPts val="1200"/>
              </a:spcBef>
              <a:buSzPct val="100000"/>
              <a:buNone/>
            </a:pPr>
            <a:br>
              <a:rPr lang="cs-CZ" dirty="0"/>
            </a:br>
            <a:r>
              <a:rPr lang="cs-CZ" b="1" dirty="0" err="1"/>
              <a:t>Cosmopolitan</a:t>
            </a:r>
            <a:r>
              <a:rPr lang="cs-CZ" b="1" dirty="0"/>
              <a:t> </a:t>
            </a:r>
            <a:r>
              <a:rPr lang="en-US" b="1" dirty="0"/>
              <a:t>documentation </a:t>
            </a:r>
            <a:br>
              <a:rPr lang="cs-CZ" b="1" dirty="0"/>
            </a:br>
            <a:r>
              <a:rPr lang="en-US" b="1" dirty="0"/>
              <a:t>will be available</a:t>
            </a:r>
            <a:r>
              <a:rPr lang="cs-CZ" b="1" dirty="0"/>
              <a:t> </a:t>
            </a:r>
            <a:r>
              <a:rPr lang="en-US" b="1" dirty="0"/>
              <a:t>at the time of the release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cs-CZ" dirty="0"/>
              <a:t>More </a:t>
            </a:r>
            <a:r>
              <a:rPr lang="cs-CZ" dirty="0" err="1"/>
              <a:t>Information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8BD80D-0E5C-45FB-A1C0-A105C6EDDF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538" y="906884"/>
            <a:ext cx="3540188" cy="3735779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165E4AC-F18A-4B39-9D3D-93E87147CAF2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 err="1"/>
              <a:t>Price</a:t>
            </a:r>
            <a:r>
              <a:rPr lang="cs-CZ" sz="1600" i="1" dirty="0"/>
              <a:t> f(x) </a:t>
            </a:r>
            <a:r>
              <a:rPr lang="cs-CZ" sz="1600" i="1" dirty="0" err="1"/>
              <a:t>Universe</a:t>
            </a:r>
            <a:endParaRPr lang="en-US" sz="1600" i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070ABE-62E2-455F-B2FF-8135D9C47C2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9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4880946" y="1718971"/>
            <a:ext cx="3392009" cy="271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ct val="100000"/>
            </a:pPr>
            <a:r>
              <a:rPr lang="en-US" kern="0" spc="-30" dirty="0">
                <a:solidFill>
                  <a:srgbClr val="0070C0"/>
                </a:solidFill>
              </a:rPr>
              <a:t>Define </a:t>
            </a:r>
            <a:r>
              <a:rPr lang="cs-CZ" kern="0" spc="-30" dirty="0">
                <a:solidFill>
                  <a:srgbClr val="0070C0"/>
                </a:solidFill>
              </a:rPr>
              <a:t>p</a:t>
            </a:r>
            <a:r>
              <a:rPr lang="en-US" kern="0" spc="-30" dirty="0">
                <a:solidFill>
                  <a:srgbClr val="0070C0"/>
                </a:solidFill>
              </a:rPr>
              <a:t>ricing </a:t>
            </a:r>
            <a:r>
              <a:rPr lang="cs-CZ" kern="0" spc="-30" dirty="0">
                <a:solidFill>
                  <a:srgbClr val="0070C0"/>
                </a:solidFill>
              </a:rPr>
              <a:t>s</a:t>
            </a:r>
            <a:r>
              <a:rPr lang="en-US" kern="0" spc="-30" dirty="0" err="1">
                <a:solidFill>
                  <a:srgbClr val="0070C0"/>
                </a:solidFill>
              </a:rPr>
              <a:t>egments</a:t>
            </a:r>
            <a:r>
              <a:rPr lang="en-US" kern="0" spc="-30" dirty="0">
                <a:solidFill>
                  <a:srgbClr val="0070C0"/>
                </a:solidFill>
              </a:rPr>
              <a:t> </a:t>
            </a:r>
            <a:endParaRPr lang="cs-CZ" kern="0" spc="-30" dirty="0">
              <a:solidFill>
                <a:srgbClr val="0070C0"/>
              </a:solidFill>
            </a:endParaRPr>
          </a:p>
          <a:p>
            <a:pPr lvl="0">
              <a:buSzPct val="100000"/>
            </a:pPr>
            <a:r>
              <a:rPr lang="en-US" kern="0" spc="-30" dirty="0">
                <a:solidFill>
                  <a:srgbClr val="0070C0"/>
                </a:solidFill>
              </a:rPr>
              <a:t>Calculate Price Elasticity </a:t>
            </a:r>
            <a:br>
              <a:rPr lang="en-US" kern="0" spc="-30" dirty="0">
                <a:solidFill>
                  <a:srgbClr val="0070C0"/>
                </a:solidFill>
              </a:rPr>
            </a:br>
            <a:r>
              <a:rPr lang="en-US" kern="0" spc="-30" dirty="0">
                <a:solidFill>
                  <a:srgbClr val="0070C0"/>
                </a:solidFill>
              </a:rPr>
              <a:t>and/or Willingness to Pay per </a:t>
            </a:r>
            <a:r>
              <a:rPr lang="en-US" kern="0" spc="-30" dirty="0" err="1">
                <a:solidFill>
                  <a:srgbClr val="0070C0"/>
                </a:solidFill>
              </a:rPr>
              <a:t>pric</a:t>
            </a:r>
            <a:r>
              <a:rPr lang="cs-CZ" kern="0" spc="-30" dirty="0" err="1">
                <a:solidFill>
                  <a:srgbClr val="0070C0"/>
                </a:solidFill>
              </a:rPr>
              <a:t>ing</a:t>
            </a:r>
            <a:r>
              <a:rPr lang="en-US" kern="0" spc="-30" dirty="0">
                <a:solidFill>
                  <a:srgbClr val="0070C0"/>
                </a:solidFill>
              </a:rPr>
              <a:t> segment</a:t>
            </a:r>
          </a:p>
          <a:p>
            <a:pPr lvl="0">
              <a:buSzPct val="100000"/>
            </a:pPr>
            <a:r>
              <a:rPr lang="en-US" kern="0" spc="-30" dirty="0">
                <a:solidFill>
                  <a:srgbClr val="0070C0"/>
                </a:solidFill>
              </a:rPr>
              <a:t>Define Pricing Strategy/Objectives per pricing segment</a:t>
            </a:r>
          </a:p>
          <a:p>
            <a:pPr lvl="0">
              <a:buSzPct val="100000"/>
            </a:pPr>
            <a:r>
              <a:rPr lang="en-US" kern="0" spc="-30" dirty="0">
                <a:solidFill>
                  <a:srgbClr val="0070C0"/>
                </a:solidFill>
              </a:rPr>
              <a:t>Calculate </a:t>
            </a:r>
            <a:r>
              <a:rPr lang="cs-CZ" kern="0" spc="-30" dirty="0">
                <a:solidFill>
                  <a:srgbClr val="0070C0"/>
                </a:solidFill>
              </a:rPr>
              <a:t>p</a:t>
            </a:r>
            <a:r>
              <a:rPr lang="en-US" kern="0" spc="-30" dirty="0">
                <a:solidFill>
                  <a:srgbClr val="0070C0"/>
                </a:solidFill>
              </a:rPr>
              <a:t>rice/deal guidance per pricing segment</a:t>
            </a:r>
            <a:endParaRPr lang="cs-CZ" kern="0" spc="-30" dirty="0">
              <a:solidFill>
                <a:srgbClr val="0070C0"/>
              </a:solidFill>
            </a:endParaRPr>
          </a:p>
          <a:p>
            <a:pPr lvl="0">
              <a:buSzPct val="100000"/>
            </a:pPr>
            <a:r>
              <a:rPr lang="en-US" kern="0" spc="-30" dirty="0">
                <a:solidFill>
                  <a:srgbClr val="0070C0"/>
                </a:solidFill>
              </a:rPr>
              <a:t>Analyze results and suggest changes to segmentation and optimization</a:t>
            </a:r>
            <a:endParaRPr lang="cs-CZ" kern="0" spc="-30" dirty="0">
              <a:solidFill>
                <a:srgbClr val="0070C0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230257-6332-4536-89BF-FEBCEF49FDD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78000" y="625675"/>
            <a:ext cx="8388000" cy="409433"/>
          </a:xfrm>
        </p:spPr>
        <p:txBody>
          <a:bodyPr/>
          <a:lstStyle/>
          <a:p>
            <a:r>
              <a:rPr lang="cs-CZ" sz="1600" i="1" dirty="0" err="1"/>
              <a:t>PriceOptimizer</a:t>
            </a:r>
            <a:endParaRPr lang="pl-PL" sz="1600" i="1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cs-CZ" b="1" dirty="0" err="1"/>
              <a:t>Release</a:t>
            </a:r>
            <a:r>
              <a:rPr lang="cs-CZ" b="1" dirty="0"/>
              <a:t> </a:t>
            </a:r>
            <a:r>
              <a:rPr lang="cs-CZ" b="1" dirty="0" err="1"/>
              <a:t>Highlights</a:t>
            </a:r>
            <a:endParaRPr lang="en-US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72" y="1161387"/>
            <a:ext cx="6137828" cy="3829749"/>
          </a:xfrm>
          <a:prstGeom prst="rect">
            <a:avLst/>
          </a:prstGeom>
          <a:noFill/>
        </p:spPr>
      </p:pic>
      <p:sp>
        <p:nvSpPr>
          <p:cNvPr id="17" name="TextBox 7">
            <a:extLst>
              <a:ext uri="{FF2B5EF4-FFF2-40B4-BE49-F238E27FC236}">
                <a16:creationId xmlns:a16="http://schemas.microsoft.com/office/drawing/2014/main" id="{5108651B-69CF-427A-BFD0-A7C8C341DABA}"/>
              </a:ext>
            </a:extLst>
          </p:cNvPr>
          <p:cNvSpPr txBox="1"/>
          <p:nvPr/>
        </p:nvSpPr>
        <p:spPr>
          <a:xfrm>
            <a:off x="4880946" y="1302815"/>
            <a:ext cx="3631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0" cap="none" spc="-30" normalizeH="0" baseline="0" noProof="0" dirty="0">
                <a:ln>
                  <a:noFill/>
                </a:ln>
                <a:solidFill>
                  <a:srgbClr val="0F253F"/>
                </a:solidFill>
                <a:effectLst/>
                <a:uLnTx/>
                <a:uFillTx/>
                <a:latin typeface="Neo Sans Pro" pitchFamily="34" charset="0"/>
                <a:ea typeface="+mn-ea"/>
                <a:cs typeface="+mn-cs"/>
              </a:rPr>
              <a:t>New module </a:t>
            </a:r>
            <a:r>
              <a:rPr kumimoji="0" lang="cs-CZ" sz="1600" b="1" i="0" u="none" strike="noStrike" kern="0" cap="none" spc="-30" normalizeH="0" baseline="0" noProof="0" dirty="0" err="1">
                <a:ln>
                  <a:noFill/>
                </a:ln>
                <a:solidFill>
                  <a:srgbClr val="0F253F"/>
                </a:solidFill>
                <a:effectLst/>
                <a:uLnTx/>
                <a:uFillTx/>
                <a:latin typeface="Neo Sans Pro" pitchFamily="34" charset="0"/>
                <a:ea typeface="+mn-ea"/>
                <a:cs typeface="+mn-cs"/>
              </a:rPr>
              <a:t>PriceOptimizer</a:t>
            </a:r>
            <a:endParaRPr kumimoji="0" lang="pl-PL" sz="1600" b="0" i="0" u="none" strike="noStrike" kern="0" cap="none" spc="-3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eo Sans Pro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54BEB5-6CD8-4A5F-AFD2-BE1FB32C1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491" y="1137855"/>
            <a:ext cx="3461449" cy="3461449"/>
          </a:xfrm>
          <a:prstGeom prst="rect">
            <a:avLst/>
          </a:prstGeom>
        </p:spPr>
      </p:pic>
      <p:sp>
        <p:nvSpPr>
          <p:cNvPr id="11" name="Double Brace 10">
            <a:extLst>
              <a:ext uri="{FF2B5EF4-FFF2-40B4-BE49-F238E27FC236}">
                <a16:creationId xmlns:a16="http://schemas.microsoft.com/office/drawing/2014/main" id="{2F796EDA-DB21-4C72-9EBA-DDCCECBFD2F2}"/>
              </a:ext>
            </a:extLst>
          </p:cNvPr>
          <p:cNvSpPr/>
          <p:nvPr/>
        </p:nvSpPr>
        <p:spPr>
          <a:xfrm>
            <a:off x="4406935" y="1455157"/>
            <a:ext cx="4225746" cy="2873908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69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FAEF5-B560-4E9A-A9AE-A735D77E97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Thank you for </a:t>
            </a:r>
            <a:endParaRPr lang="pl-PL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cs-CZ" dirty="0">
                <a:ea typeface="MS Mincho" panose="02020609040205080304" pitchFamily="49" charset="-128"/>
                <a:cs typeface="Times New Roman" panose="02020603050405020304" pitchFamily="18" charset="0"/>
              </a:rPr>
              <a:t>y</a:t>
            </a: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our </a:t>
            </a:r>
            <a:r>
              <a:rPr lang="cs-CZ" dirty="0">
                <a:ea typeface="MS Mincho" panose="02020609040205080304" pitchFamily="49" charset="-128"/>
                <a:cs typeface="Times New Roman" panose="02020603050405020304" pitchFamily="18" charset="0"/>
              </a:rPr>
              <a:t>a</a:t>
            </a:r>
            <a:r>
              <a:rPr lang="en-US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ttention</a:t>
            </a:r>
            <a:endParaRPr lang="pl-P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34C3F8-F5F5-433F-9093-497E249B14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320FD-F30B-4BDA-A462-9B1E4D3E55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sz="1400" i="1" dirty="0" err="1"/>
              <a:t>November</a:t>
            </a:r>
            <a:r>
              <a:rPr lang="cs-CZ" sz="1400" i="1" dirty="0"/>
              <a:t>, 2017</a:t>
            </a:r>
            <a:endParaRPr lang="pl-PL" sz="1400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DF9074-7EC0-4ED0-86EA-244EF7A3F5C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30</a:t>
            </a:fld>
            <a:endParaRPr lang="en-US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46B32C7-7A18-4498-A6D0-43739B98E77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60469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2" y="1179370"/>
            <a:ext cx="8179622" cy="1009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cs-CZ" b="1" kern="0" spc="-30" dirty="0" err="1"/>
              <a:t>Workflow</a:t>
            </a:r>
            <a:r>
              <a:rPr lang="cs-CZ" sz="1200" b="1" kern="0" spc="-30" dirty="0"/>
              <a:t> </a:t>
            </a:r>
            <a:r>
              <a:rPr lang="cs-CZ" b="1" kern="0" spc="-30" dirty="0" err="1"/>
              <a:t>delegation</a:t>
            </a:r>
            <a:r>
              <a:rPr lang="cs-CZ" b="1" kern="0" spc="-30" dirty="0"/>
              <a:t> – </a:t>
            </a:r>
            <a:r>
              <a:rPr lang="cs-CZ" b="1" kern="0" spc="-30" dirty="0" err="1"/>
              <a:t>with</a:t>
            </a:r>
            <a:r>
              <a:rPr lang="cs-CZ" b="1" kern="0" spc="-30" dirty="0"/>
              <a:t> </a:t>
            </a:r>
            <a:r>
              <a:rPr lang="cs-CZ" b="1" kern="0" spc="-30" dirty="0" err="1"/>
              <a:t>new</a:t>
            </a:r>
            <a:r>
              <a:rPr lang="cs-CZ" b="1" kern="0" spc="-30" dirty="0"/>
              <a:t> UI</a:t>
            </a:r>
          </a:p>
          <a:p>
            <a:pPr marL="628650" lvl="1" indent="-285750">
              <a:spcBef>
                <a:spcPts val="1200"/>
              </a:spcBef>
              <a:buSzPct val="100000"/>
            </a:pPr>
            <a:r>
              <a:rPr lang="cs-CZ" dirty="0" err="1">
                <a:solidFill>
                  <a:srgbClr val="0070C0"/>
                </a:solidFill>
                <a:latin typeface="Neo Sans Pro" panose="020B0504030504040204"/>
              </a:rPr>
              <a:t>For</a:t>
            </a:r>
            <a:r>
              <a:rPr lang="cs-CZ" dirty="0">
                <a:solidFill>
                  <a:srgbClr val="0070C0"/>
                </a:solidFill>
                <a:latin typeface="Neo Sans Pro" panose="020B0504030504040204"/>
              </a:rPr>
              <a:t> end </a:t>
            </a:r>
            <a:r>
              <a:rPr lang="cs-CZ" dirty="0" err="1">
                <a:solidFill>
                  <a:srgbClr val="0070C0"/>
                </a:solidFill>
                <a:latin typeface="Neo Sans Pro" panose="020B0504030504040204"/>
              </a:rPr>
              <a:t>users</a:t>
            </a:r>
            <a:r>
              <a:rPr lang="cs-CZ" dirty="0">
                <a:solidFill>
                  <a:srgbClr val="0070C0"/>
                </a:solidFill>
                <a:latin typeface="Neo Sans Pro" panose="020B0504030504040204"/>
              </a:rPr>
              <a:t> – </a:t>
            </a:r>
            <a:r>
              <a:rPr lang="cs-CZ" dirty="0" err="1">
                <a:solidFill>
                  <a:srgbClr val="0070C0"/>
                </a:solidFill>
                <a:latin typeface="Neo Sans Pro" panose="020B0504030504040204"/>
              </a:rPr>
              <a:t>self-service</a:t>
            </a:r>
            <a:r>
              <a:rPr lang="cs-CZ" dirty="0">
                <a:solidFill>
                  <a:srgbClr val="0070C0"/>
                </a:solidFill>
                <a:latin typeface="Neo Sans Pro" panose="020B0504030504040204"/>
              </a:rPr>
              <a:t> </a:t>
            </a:r>
            <a:r>
              <a:rPr lang="cs-CZ" dirty="0" err="1">
                <a:solidFill>
                  <a:srgbClr val="0070C0"/>
                </a:solidFill>
                <a:latin typeface="Neo Sans Pro" panose="020B0504030504040204"/>
              </a:rPr>
              <a:t>delegation</a:t>
            </a:r>
            <a:r>
              <a:rPr lang="cs-CZ" dirty="0">
                <a:solidFill>
                  <a:srgbClr val="0070C0"/>
                </a:solidFill>
                <a:latin typeface="Neo Sans Pro" panose="020B0504030504040204"/>
              </a:rPr>
              <a:t> in UI</a:t>
            </a:r>
          </a:p>
          <a:p>
            <a:pPr marL="628650" lvl="1" indent="-285750">
              <a:spcBef>
                <a:spcPts val="1200"/>
              </a:spcBef>
              <a:buSzPct val="100000"/>
            </a:pPr>
            <a:r>
              <a:rPr lang="cs-CZ" dirty="0" err="1">
                <a:solidFill>
                  <a:srgbClr val="0070C0"/>
                </a:solidFill>
                <a:latin typeface="Neo Sans Pro" panose="020B0504030504040204"/>
              </a:rPr>
              <a:t>For</a:t>
            </a:r>
            <a:r>
              <a:rPr lang="cs-CZ" dirty="0">
                <a:solidFill>
                  <a:srgbClr val="0070C0"/>
                </a:solidFill>
                <a:latin typeface="Neo Sans Pro" panose="020B0504030504040204"/>
              </a:rPr>
              <a:t> </a:t>
            </a:r>
            <a:r>
              <a:rPr lang="cs-CZ" dirty="0" err="1">
                <a:solidFill>
                  <a:srgbClr val="0070C0"/>
                </a:solidFill>
                <a:latin typeface="Neo Sans Pro" panose="020B0504030504040204"/>
              </a:rPr>
              <a:t>admins</a:t>
            </a:r>
            <a:r>
              <a:rPr lang="cs-CZ" dirty="0">
                <a:solidFill>
                  <a:srgbClr val="0070C0"/>
                </a:solidFill>
                <a:latin typeface="Neo Sans Pro" panose="020B0504030504040204"/>
              </a:rPr>
              <a:t> – </a:t>
            </a:r>
            <a:r>
              <a:rPr lang="cs-CZ" dirty="0" err="1">
                <a:solidFill>
                  <a:srgbClr val="0070C0"/>
                </a:solidFill>
                <a:latin typeface="Neo Sans Pro" panose="020B0504030504040204"/>
              </a:rPr>
              <a:t>acting</a:t>
            </a:r>
            <a:r>
              <a:rPr lang="cs-CZ" dirty="0">
                <a:solidFill>
                  <a:srgbClr val="0070C0"/>
                </a:solidFill>
                <a:latin typeface="Neo Sans Pro" panose="020B0504030504040204"/>
              </a:rPr>
              <a:t> on </a:t>
            </a:r>
            <a:r>
              <a:rPr lang="cs-CZ" dirty="0" err="1">
                <a:solidFill>
                  <a:srgbClr val="0070C0"/>
                </a:solidFill>
                <a:latin typeface="Neo Sans Pro" panose="020B0504030504040204"/>
              </a:rPr>
              <a:t>behalf</a:t>
            </a:r>
            <a:r>
              <a:rPr lang="cs-CZ" dirty="0">
                <a:solidFill>
                  <a:srgbClr val="0070C0"/>
                </a:solidFill>
                <a:latin typeface="Neo Sans Pro" panose="020B0504030504040204"/>
              </a:rPr>
              <a:t> on any user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230257-6332-4536-89BF-FEBCEF49FDD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cs-CZ" dirty="0" err="1"/>
              <a:t>Release</a:t>
            </a:r>
            <a:r>
              <a:rPr lang="cs-CZ" dirty="0"/>
              <a:t> </a:t>
            </a:r>
            <a:r>
              <a:rPr lang="cs-CZ" dirty="0" err="1"/>
              <a:t>Highlights</a:t>
            </a:r>
            <a:endParaRPr lang="en-US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170E7C-2A66-4045-B54F-883614AD6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29" y="2380425"/>
            <a:ext cx="8052141" cy="18457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40BA97C-EBFC-4E1A-A34D-2DF273821F71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 err="1"/>
              <a:t>Workflow</a:t>
            </a:r>
            <a:r>
              <a:rPr lang="cs-CZ" sz="1600" i="1" dirty="0"/>
              <a:t> </a:t>
            </a:r>
            <a:r>
              <a:rPr lang="cs-CZ" sz="1600" i="1" dirty="0" err="1"/>
              <a:t>Improvements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57052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2" y="1392730"/>
            <a:ext cx="8179622" cy="855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cs-CZ" b="1" kern="0" spc="-30" dirty="0" err="1"/>
              <a:t>Workflow</a:t>
            </a:r>
            <a:r>
              <a:rPr lang="cs-CZ" b="1" kern="0" spc="-30" dirty="0"/>
              <a:t> </a:t>
            </a:r>
            <a:r>
              <a:rPr lang="cs-CZ" b="1" kern="0" spc="-30" dirty="0" err="1"/>
              <a:t>better</a:t>
            </a:r>
            <a:r>
              <a:rPr lang="cs-CZ" b="1" kern="0" spc="-30" dirty="0"/>
              <a:t> </a:t>
            </a:r>
            <a:r>
              <a:rPr lang="cs-CZ" b="1" kern="0" spc="-30" dirty="0" err="1"/>
              <a:t>accommodates</a:t>
            </a:r>
            <a:r>
              <a:rPr lang="cs-CZ" b="1" kern="0" spc="-30" dirty="0"/>
              <a:t> </a:t>
            </a:r>
            <a:r>
              <a:rPr lang="cs-CZ" b="1" kern="0" spc="-30" dirty="0" err="1"/>
              <a:t>complex</a:t>
            </a:r>
            <a:r>
              <a:rPr lang="cs-CZ" b="1" kern="0" spc="-30" dirty="0"/>
              <a:t> </a:t>
            </a:r>
            <a:r>
              <a:rPr lang="cs-CZ" b="1" kern="0" spc="-30" dirty="0" err="1"/>
              <a:t>company</a:t>
            </a:r>
            <a:r>
              <a:rPr lang="cs-CZ" b="1" kern="0" spc="-30" dirty="0"/>
              <a:t> </a:t>
            </a:r>
            <a:r>
              <a:rPr lang="cs-CZ" b="1" kern="0" spc="-30" dirty="0" err="1"/>
              <a:t>structures</a:t>
            </a:r>
            <a:endParaRPr lang="cs-CZ" b="1" kern="0" spc="-30" dirty="0"/>
          </a:p>
          <a:p>
            <a:pPr marL="628650" lvl="1" indent="-285750">
              <a:spcBef>
                <a:spcPts val="1200"/>
              </a:spcBef>
              <a:buSzPct val="100000"/>
            </a:pPr>
            <a:r>
              <a:rPr lang="cs-CZ" dirty="0">
                <a:solidFill>
                  <a:srgbClr val="0070C0"/>
                </a:solidFill>
                <a:latin typeface="Neo Sans Pro" panose="020B0504030504040204"/>
              </a:rPr>
              <a:t>U</a:t>
            </a:r>
            <a:r>
              <a:rPr lang="en-US" dirty="0" err="1">
                <a:solidFill>
                  <a:srgbClr val="0070C0"/>
                </a:solidFill>
                <a:latin typeface="Neo Sans Pro" panose="020B0504030504040204"/>
              </a:rPr>
              <a:t>sers</a:t>
            </a:r>
            <a:r>
              <a:rPr lang="en-US" dirty="0">
                <a:solidFill>
                  <a:srgbClr val="0070C0"/>
                </a:solidFill>
                <a:latin typeface="Neo Sans Pro" panose="020B0504030504040204"/>
              </a:rPr>
              <a:t> who are members of several groups can execute an approval/denial separately and independently for each of the groups</a:t>
            </a:r>
            <a:endParaRPr lang="cs-CZ" dirty="0">
              <a:solidFill>
                <a:srgbClr val="0070C0"/>
              </a:solidFill>
              <a:latin typeface="Neo Sans Pro" panose="020B0504030504040204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cs-CZ" dirty="0" err="1"/>
              <a:t>Release</a:t>
            </a:r>
            <a:r>
              <a:rPr lang="cs-CZ" dirty="0"/>
              <a:t> </a:t>
            </a:r>
            <a:r>
              <a:rPr lang="cs-CZ" dirty="0" err="1"/>
              <a:t>Highlights</a:t>
            </a:r>
            <a:endParaRPr lang="en-US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2DC3D4-7D27-4966-BCC3-88A1DC12283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7C19D67-CCD0-4FC7-99D3-7B0499565B59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 err="1"/>
              <a:t>Workflow</a:t>
            </a:r>
            <a:r>
              <a:rPr lang="cs-CZ" sz="1600" i="1" dirty="0"/>
              <a:t> </a:t>
            </a:r>
            <a:r>
              <a:rPr lang="cs-CZ" sz="1600" i="1" dirty="0" err="1"/>
              <a:t>Improvements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23127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2" y="1133650"/>
            <a:ext cx="8179622" cy="1009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cs-CZ" b="1" kern="0" spc="-30" dirty="0"/>
              <a:t>New </a:t>
            </a:r>
            <a:r>
              <a:rPr lang="cs-CZ" b="1" kern="0" spc="-30" dirty="0" err="1"/>
              <a:t>responsive</a:t>
            </a:r>
            <a:r>
              <a:rPr lang="cs-CZ" b="1" kern="0" spc="-30" dirty="0"/>
              <a:t> and </a:t>
            </a:r>
            <a:r>
              <a:rPr lang="cs-CZ" b="1" kern="0" spc="-30" dirty="0" err="1"/>
              <a:t>modern</a:t>
            </a:r>
            <a:r>
              <a:rPr lang="cs-CZ" b="1" kern="0" spc="-30" dirty="0"/>
              <a:t> UI</a:t>
            </a:r>
          </a:p>
          <a:p>
            <a:pPr marL="628650" lvl="1" indent="-285750">
              <a:spcBef>
                <a:spcPts val="1200"/>
              </a:spcBef>
              <a:buSzPct val="100000"/>
            </a:pPr>
            <a:r>
              <a:rPr lang="cs-CZ" dirty="0" err="1">
                <a:solidFill>
                  <a:srgbClr val="0070C0"/>
                </a:solidFill>
                <a:latin typeface="Neo Sans Pro" panose="020B0504030504040204"/>
              </a:rPr>
              <a:t>QuoteConfigurator</a:t>
            </a:r>
            <a:endParaRPr lang="cs-CZ" dirty="0">
              <a:solidFill>
                <a:srgbClr val="0070C0"/>
              </a:solidFill>
              <a:latin typeface="Neo Sans Pro" panose="020B0504030504040204"/>
            </a:endParaRPr>
          </a:p>
          <a:p>
            <a:pPr marL="628650" lvl="1" indent="-285750">
              <a:spcBef>
                <a:spcPts val="1200"/>
              </a:spcBef>
              <a:buSzPct val="100000"/>
            </a:pPr>
            <a:r>
              <a:rPr lang="cs-CZ" dirty="0" err="1">
                <a:solidFill>
                  <a:srgbClr val="0070C0"/>
                </a:solidFill>
                <a:latin typeface="Neo Sans Pro" panose="020B0504030504040204"/>
              </a:rPr>
              <a:t>PromotionManager</a:t>
            </a:r>
            <a:endParaRPr lang="cs-CZ" dirty="0">
              <a:solidFill>
                <a:srgbClr val="0070C0"/>
              </a:solidFill>
              <a:latin typeface="Neo Sans Pro" panose="020B0504030504040204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cs-CZ" dirty="0" err="1"/>
              <a:t>Release</a:t>
            </a:r>
            <a:r>
              <a:rPr lang="cs-CZ" dirty="0"/>
              <a:t> </a:t>
            </a:r>
            <a:r>
              <a:rPr lang="cs-CZ" dirty="0" err="1"/>
              <a:t>Highlights</a:t>
            </a:r>
            <a:endParaRPr lang="en-US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1E920A-5FD9-4EF0-B22D-BC7C64FDC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683" y="1505997"/>
            <a:ext cx="6072092" cy="24864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3A5C6B-3820-4BAF-BCEA-4A417CB0B70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D782BEC1-799C-4C9C-A287-012F92F2A8D9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/>
              <a:t>New UI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51800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2" y="1057450"/>
            <a:ext cx="8179622" cy="1425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cs-CZ" b="1" kern="0" spc="-30" dirty="0" err="1"/>
              <a:t>Easier</a:t>
            </a:r>
            <a:r>
              <a:rPr lang="cs-CZ" b="1" kern="0" spc="-30" dirty="0"/>
              <a:t> and more </a:t>
            </a:r>
            <a:r>
              <a:rPr lang="cs-CZ" b="1" kern="0" spc="-30" dirty="0" err="1"/>
              <a:t>usable</a:t>
            </a:r>
            <a:r>
              <a:rPr lang="cs-CZ" b="1" kern="0" spc="-30" dirty="0"/>
              <a:t> </a:t>
            </a:r>
            <a:r>
              <a:rPr lang="cs-CZ" b="1" kern="0" spc="-30" dirty="0" err="1"/>
              <a:t>setup</a:t>
            </a:r>
            <a:r>
              <a:rPr lang="cs-CZ" b="1" kern="0" spc="-30" dirty="0"/>
              <a:t> in </a:t>
            </a:r>
            <a:r>
              <a:rPr lang="cs-CZ" b="1" kern="0" spc="-30" dirty="0" err="1"/>
              <a:t>multi-national</a:t>
            </a:r>
            <a:r>
              <a:rPr lang="cs-CZ" b="1" kern="0" spc="-30" dirty="0"/>
              <a:t> </a:t>
            </a:r>
            <a:r>
              <a:rPr lang="en-US" b="1" kern="0" spc="-30" dirty="0"/>
              <a:t>environments </a:t>
            </a:r>
            <a:r>
              <a:rPr lang="cs-CZ" b="1" kern="0" spc="-30" dirty="0"/>
              <a:t>–</a:t>
            </a:r>
            <a:r>
              <a:rPr lang="en-US" b="1" kern="0" spc="-30" dirty="0"/>
              <a:t>every user can understand the column meanings</a:t>
            </a:r>
            <a:endParaRPr lang="cs-CZ" b="1" kern="0" spc="-30" dirty="0"/>
          </a:p>
          <a:p>
            <a:pPr marL="628650" lvl="1" indent="-285750">
              <a:spcBef>
                <a:spcPts val="1200"/>
              </a:spcBef>
              <a:buSzPct val="100000"/>
            </a:pPr>
            <a:r>
              <a:rPr lang="cs-CZ" dirty="0">
                <a:solidFill>
                  <a:srgbClr val="0070C0"/>
                </a:solidFill>
                <a:latin typeface="Neo Sans Pro" panose="020B0504030504040204"/>
              </a:rPr>
              <a:t>D</a:t>
            </a:r>
            <a:r>
              <a:rPr lang="en-US" dirty="0" err="1">
                <a:solidFill>
                  <a:srgbClr val="0070C0"/>
                </a:solidFill>
                <a:latin typeface="Neo Sans Pro" panose="020B0504030504040204"/>
              </a:rPr>
              <a:t>ifferent</a:t>
            </a:r>
            <a:r>
              <a:rPr lang="en-US" dirty="0">
                <a:solidFill>
                  <a:srgbClr val="0070C0"/>
                </a:solidFill>
                <a:latin typeface="Neo Sans Pro" panose="020B0504030504040204"/>
              </a:rPr>
              <a:t> labels per user's UI language </a:t>
            </a:r>
            <a:r>
              <a:rPr lang="cs-CZ" dirty="0">
                <a:solidFill>
                  <a:srgbClr val="0070C0"/>
                </a:solidFill>
                <a:latin typeface="Neo Sans Pro" panose="020B0504030504040204"/>
              </a:rPr>
              <a:t>– l</a:t>
            </a:r>
            <a:r>
              <a:rPr lang="en-US" dirty="0" err="1">
                <a:solidFill>
                  <a:srgbClr val="0070C0"/>
                </a:solidFill>
                <a:latin typeface="Neo Sans Pro" panose="020B0504030504040204"/>
              </a:rPr>
              <a:t>abels</a:t>
            </a:r>
            <a:r>
              <a:rPr lang="en-US" dirty="0">
                <a:solidFill>
                  <a:srgbClr val="0070C0"/>
                </a:solidFill>
                <a:latin typeface="Neo Sans Pro" panose="020B0504030504040204"/>
              </a:rPr>
              <a:t> of most columns </a:t>
            </a:r>
            <a:r>
              <a:rPr lang="cs-CZ" dirty="0">
                <a:solidFill>
                  <a:srgbClr val="0070C0"/>
                </a:solidFill>
                <a:latin typeface="Neo Sans Pro" panose="020B0504030504040204"/>
              </a:rPr>
              <a:t>(</a:t>
            </a:r>
            <a:r>
              <a:rPr lang="cs-CZ" dirty="0" err="1">
                <a:solidFill>
                  <a:srgbClr val="0070C0"/>
                </a:solidFill>
                <a:latin typeface="Neo Sans Pro" panose="020B0504030504040204"/>
              </a:rPr>
              <a:t>which</a:t>
            </a:r>
            <a:r>
              <a:rPr lang="cs-CZ" dirty="0">
                <a:solidFill>
                  <a:srgbClr val="0070C0"/>
                </a:solidFill>
                <a:latin typeface="Neo Sans Pro" panose="020B0504030504040204"/>
              </a:rPr>
              <a:t> </a:t>
            </a:r>
            <a:r>
              <a:rPr lang="cs-CZ" dirty="0" err="1">
                <a:solidFill>
                  <a:srgbClr val="0070C0"/>
                </a:solidFill>
                <a:latin typeface="Neo Sans Pro" panose="020B0504030504040204"/>
              </a:rPr>
              <a:t>can</a:t>
            </a:r>
            <a:r>
              <a:rPr lang="cs-CZ" dirty="0">
                <a:solidFill>
                  <a:srgbClr val="0070C0"/>
                </a:solidFill>
                <a:latin typeface="Neo Sans Pro" panose="020B0504030504040204"/>
              </a:rPr>
              <a:t> </a:t>
            </a:r>
            <a:r>
              <a:rPr lang="cs-CZ" dirty="0" err="1">
                <a:solidFill>
                  <a:srgbClr val="0070C0"/>
                </a:solidFill>
                <a:latin typeface="Neo Sans Pro" panose="020B0504030504040204"/>
              </a:rPr>
              <a:t>be</a:t>
            </a:r>
            <a:r>
              <a:rPr lang="cs-CZ" dirty="0">
                <a:solidFill>
                  <a:srgbClr val="0070C0"/>
                </a:solidFill>
                <a:latin typeface="Neo Sans Pro" panose="020B0504030504040204"/>
              </a:rPr>
              <a:t> </a:t>
            </a:r>
            <a:r>
              <a:rPr lang="cs-CZ" dirty="0" err="1">
                <a:solidFill>
                  <a:srgbClr val="0070C0"/>
                </a:solidFill>
                <a:latin typeface="Neo Sans Pro" panose="020B0504030504040204"/>
              </a:rPr>
              <a:t>renamed</a:t>
            </a:r>
            <a:r>
              <a:rPr lang="cs-CZ" dirty="0">
                <a:solidFill>
                  <a:srgbClr val="0070C0"/>
                </a:solidFill>
                <a:latin typeface="Neo Sans Pro" panose="020B0504030504040204"/>
              </a:rPr>
              <a:t>) </a:t>
            </a:r>
            <a:r>
              <a:rPr lang="en-US" dirty="0">
                <a:solidFill>
                  <a:srgbClr val="0070C0"/>
                </a:solidFill>
                <a:latin typeface="Neo Sans Pro" panose="020B0504030504040204"/>
              </a:rPr>
              <a:t>can now also be renamed by locale</a:t>
            </a:r>
            <a:endParaRPr lang="cs-CZ" dirty="0">
              <a:solidFill>
                <a:srgbClr val="0070C0"/>
              </a:solidFill>
              <a:latin typeface="Neo Sans Pro" panose="020B0504030504040204"/>
            </a:endParaRPr>
          </a:p>
          <a:p>
            <a:pPr marL="628650" lvl="1" indent="-285750">
              <a:spcBef>
                <a:spcPts val="1200"/>
              </a:spcBef>
              <a:buSzPct val="100000"/>
            </a:pPr>
            <a:r>
              <a:rPr lang="cs-CZ" dirty="0">
                <a:solidFill>
                  <a:srgbClr val="0070C0"/>
                </a:solidFill>
                <a:latin typeface="Neo Sans Pro" panose="020B0504030504040204"/>
              </a:rPr>
              <a:t>In </a:t>
            </a:r>
            <a:r>
              <a:rPr lang="cs-CZ" dirty="0" err="1">
                <a:solidFill>
                  <a:srgbClr val="0070C0"/>
                </a:solidFill>
                <a:latin typeface="Neo Sans Pro" panose="020B0504030504040204"/>
              </a:rPr>
              <a:t>logics</a:t>
            </a:r>
            <a:r>
              <a:rPr lang="cs-CZ" dirty="0">
                <a:solidFill>
                  <a:srgbClr val="0070C0"/>
                </a:solidFill>
                <a:latin typeface="Neo Sans Pro" panose="020B0504030504040204"/>
              </a:rPr>
              <a:t> </a:t>
            </a:r>
            <a:r>
              <a:rPr lang="cs-CZ" dirty="0" err="1">
                <a:solidFill>
                  <a:srgbClr val="0070C0"/>
                </a:solidFill>
                <a:latin typeface="Neo Sans Pro" panose="020B0504030504040204"/>
              </a:rPr>
              <a:t>there</a:t>
            </a:r>
            <a:r>
              <a:rPr lang="cs-CZ" dirty="0">
                <a:solidFill>
                  <a:srgbClr val="0070C0"/>
                </a:solidFill>
                <a:latin typeface="Neo Sans Pro" panose="020B0504030504040204"/>
              </a:rPr>
              <a:t> </a:t>
            </a:r>
            <a:r>
              <a:rPr lang="cs-CZ" dirty="0" err="1">
                <a:solidFill>
                  <a:srgbClr val="0070C0"/>
                </a:solidFill>
                <a:latin typeface="Neo Sans Pro" panose="020B0504030504040204"/>
              </a:rPr>
              <a:t>is</a:t>
            </a:r>
            <a:r>
              <a:rPr lang="cs-CZ" dirty="0">
                <a:solidFill>
                  <a:srgbClr val="0070C0"/>
                </a:solidFill>
                <a:latin typeface="Neo Sans Pro" panose="020B0504030504040204"/>
              </a:rPr>
              <a:t> a </a:t>
            </a:r>
            <a:r>
              <a:rPr lang="cs-CZ" dirty="0" err="1">
                <a:solidFill>
                  <a:srgbClr val="0070C0"/>
                </a:solidFill>
                <a:latin typeface="Neo Sans Pro" panose="020B0504030504040204"/>
              </a:rPr>
              <a:t>new</a:t>
            </a:r>
            <a:r>
              <a:rPr lang="cs-CZ" dirty="0">
                <a:solidFill>
                  <a:srgbClr val="0070C0"/>
                </a:solidFill>
                <a:latin typeface="Neo Sans Pro" panose="020B0504030504040204"/>
              </a:rPr>
              <a:t> </a:t>
            </a:r>
            <a:r>
              <a:rPr lang="en-US" dirty="0">
                <a:solidFill>
                  <a:srgbClr val="0070C0"/>
                </a:solidFill>
                <a:latin typeface="Neo Sans Pro" panose="020B0504030504040204"/>
              </a:rPr>
              <a:t>Translation Editor</a:t>
            </a:r>
            <a:endParaRPr lang="cs-CZ" dirty="0">
              <a:solidFill>
                <a:srgbClr val="0070C0"/>
              </a:solidFill>
              <a:latin typeface="Neo Sans Pro" panose="020B0504030504040204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cs-CZ" dirty="0" err="1"/>
              <a:t>Release</a:t>
            </a:r>
            <a:r>
              <a:rPr lang="cs-CZ" dirty="0"/>
              <a:t> </a:t>
            </a:r>
            <a:r>
              <a:rPr lang="cs-CZ" dirty="0" err="1"/>
              <a:t>Highlights</a:t>
            </a:r>
            <a:endParaRPr lang="en-US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420A19-186E-4AF4-B048-283A1A1FC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95" y="2495997"/>
            <a:ext cx="5923334" cy="21851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597BC2-D8A7-4D5A-995D-2364ADBCEB3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DC27CA7-F681-40C3-8499-4129FA84B415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 err="1"/>
              <a:t>Improved</a:t>
            </a:r>
            <a:r>
              <a:rPr lang="cs-CZ" sz="1600" i="1" dirty="0"/>
              <a:t> </a:t>
            </a:r>
            <a:r>
              <a:rPr lang="cs-CZ" sz="1600" i="1" dirty="0" err="1"/>
              <a:t>Localization</a:t>
            </a:r>
            <a:r>
              <a:rPr lang="cs-CZ" sz="1600" i="1" dirty="0"/>
              <a:t> Support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12242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2" y="1072690"/>
            <a:ext cx="8179622" cy="1132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cs-CZ" b="1" kern="0" spc="-30" dirty="0"/>
              <a:t>E</a:t>
            </a:r>
            <a:r>
              <a:rPr lang="en-US" b="1" kern="0" spc="-30" dirty="0" err="1"/>
              <a:t>xport</a:t>
            </a:r>
            <a:r>
              <a:rPr lang="en-US" b="1" kern="0" spc="-30" dirty="0"/>
              <a:t> </a:t>
            </a:r>
            <a:r>
              <a:rPr lang="cs-CZ" b="1" kern="0" spc="-30" dirty="0" err="1"/>
              <a:t>of</a:t>
            </a:r>
            <a:r>
              <a:rPr lang="cs-CZ" b="1" kern="0" spc="-30" dirty="0"/>
              <a:t> </a:t>
            </a:r>
            <a:r>
              <a:rPr lang="en-US" b="1" kern="0" spc="-30" dirty="0"/>
              <a:t>quotes etc. to PDF </a:t>
            </a:r>
            <a:r>
              <a:rPr lang="cs-CZ" b="1" kern="0" spc="-30" dirty="0" err="1"/>
              <a:t>through</a:t>
            </a:r>
            <a:r>
              <a:rPr lang="cs-CZ" b="1" kern="0" spc="-30" dirty="0"/>
              <a:t> MS Word </a:t>
            </a:r>
            <a:r>
              <a:rPr lang="cs-CZ" b="1" kern="0" spc="-30" dirty="0" err="1"/>
              <a:t>template</a:t>
            </a:r>
            <a:r>
              <a:rPr lang="cs-CZ" b="1" kern="0" spc="-30" dirty="0"/>
              <a:t>, </a:t>
            </a:r>
            <a:r>
              <a:rPr lang="cs-CZ" b="1" kern="0" spc="-30" dirty="0" err="1"/>
              <a:t>optionally</a:t>
            </a:r>
            <a:r>
              <a:rPr lang="cs-CZ" b="1" kern="0" spc="-30" dirty="0"/>
              <a:t> </a:t>
            </a:r>
            <a:r>
              <a:rPr lang="cs-CZ" b="1" kern="0" spc="-30" dirty="0" err="1"/>
              <a:t>containing</a:t>
            </a:r>
            <a:r>
              <a:rPr lang="en-US" b="1" kern="0" spc="-30" dirty="0"/>
              <a:t> </a:t>
            </a:r>
            <a:r>
              <a:rPr lang="cs-CZ" b="1" kern="0" spc="-30" dirty="0" err="1"/>
              <a:t>also</a:t>
            </a:r>
            <a:r>
              <a:rPr lang="cs-CZ" b="1" kern="0" spc="-30" dirty="0"/>
              <a:t> </a:t>
            </a:r>
            <a:r>
              <a:rPr lang="en-US" b="1" kern="0" spc="-30" dirty="0"/>
              <a:t>data from the quote</a:t>
            </a:r>
            <a:endParaRPr lang="cs-CZ" b="1" kern="0" spc="-30" dirty="0"/>
          </a:p>
          <a:p>
            <a:pPr marL="285750" indent="-285750">
              <a:spcBef>
                <a:spcPts val="1200"/>
              </a:spcBef>
              <a:buSzPct val="100000"/>
            </a:pPr>
            <a:r>
              <a:rPr lang="cs-CZ" b="1" kern="0" spc="-30" dirty="0"/>
              <a:t>M</a:t>
            </a:r>
            <a:r>
              <a:rPr lang="en-US" b="1" kern="0" spc="-30" dirty="0" err="1"/>
              <a:t>ultiple</a:t>
            </a:r>
            <a:r>
              <a:rPr lang="en-US" b="1" kern="0" spc="-30" dirty="0"/>
              <a:t> templates for </a:t>
            </a:r>
            <a:r>
              <a:rPr lang="cs-CZ" b="1" kern="0" spc="-30" dirty="0"/>
              <a:t>Excel export. T</a:t>
            </a:r>
            <a:r>
              <a:rPr lang="en-US" b="1" kern="0" spc="-30" dirty="0"/>
              <a:t>he selection of a template is up to the end user doing the download.</a:t>
            </a:r>
            <a:endParaRPr lang="cs-CZ" b="1" kern="0" spc="-3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cs-CZ" dirty="0" err="1"/>
              <a:t>Release</a:t>
            </a:r>
            <a:r>
              <a:rPr lang="cs-CZ" dirty="0"/>
              <a:t> </a:t>
            </a:r>
            <a:r>
              <a:rPr lang="cs-CZ" dirty="0" err="1"/>
              <a:t>Highlights</a:t>
            </a:r>
            <a:endParaRPr lang="en-US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681DCE-8B02-4118-A162-19B2154152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2207825"/>
            <a:ext cx="6238988" cy="260331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2793D2-4BA3-4481-861D-9F032DA8920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B0DFD623-02B5-44B5-8EEA-78AF3C024C42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 err="1"/>
              <a:t>Better</a:t>
            </a:r>
            <a:r>
              <a:rPr lang="cs-CZ" sz="1600" i="1" dirty="0"/>
              <a:t> Export to Excel and PDF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21885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2" y="1148890"/>
            <a:ext cx="817962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en-US" b="1" dirty="0"/>
              <a:t>Configurator can also be displayed as dynamic fields directly in the Input Parameters panel. Up to now, the only option was a pop-up window.</a:t>
            </a:r>
            <a:endParaRPr lang="cs-CZ" b="1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cs-CZ" dirty="0" err="1"/>
              <a:t>Release</a:t>
            </a:r>
            <a:r>
              <a:rPr lang="cs-CZ" dirty="0"/>
              <a:t> </a:t>
            </a:r>
            <a:r>
              <a:rPr lang="cs-CZ" dirty="0" err="1"/>
              <a:t>Highlights</a:t>
            </a:r>
            <a:endParaRPr lang="en-US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4AECA6-29BD-4362-B857-6EE4C2AB2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32" y="2043350"/>
            <a:ext cx="4715533" cy="23530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79ABEC1-7522-4AFA-A1CF-46AB18403F68}"/>
              </a:ext>
            </a:extLst>
          </p:cNvPr>
          <p:cNvSpPr txBox="1">
            <a:spLocks/>
          </p:cNvSpPr>
          <p:nvPr/>
        </p:nvSpPr>
        <p:spPr>
          <a:xfrm>
            <a:off x="449940" y="693214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06A602-1ADA-48F3-B182-6E400BE0DD2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B49E7FA-76EF-44DF-B812-5D623903DAE7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 err="1"/>
              <a:t>Inline</a:t>
            </a:r>
            <a:r>
              <a:rPr lang="cs-CZ" sz="1600" i="1" dirty="0"/>
              <a:t> </a:t>
            </a:r>
            <a:r>
              <a:rPr lang="cs-CZ" sz="1600" i="1" dirty="0" err="1"/>
              <a:t>Configurator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7941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Master_Footer">
  <a:themeElements>
    <a:clrScheme name="Pfx_Blue_Orange">
      <a:dk1>
        <a:srgbClr val="1F497D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E36C09"/>
      </a:accent2>
      <a:accent3>
        <a:srgbClr val="4F81BD"/>
      </a:accent3>
      <a:accent4>
        <a:srgbClr val="E36C09"/>
      </a:accent4>
      <a:accent5>
        <a:srgbClr val="C6D9F0"/>
      </a:accent5>
      <a:accent6>
        <a:srgbClr val="FAC395"/>
      </a:accent6>
      <a:hlink>
        <a:srgbClr val="002060"/>
      </a:hlink>
      <a:folHlink>
        <a:srgbClr val="BFBFB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_02">
  <a:themeElements>
    <a:clrScheme name="Pfx_Blue_Orange">
      <a:dk1>
        <a:srgbClr val="1F497D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E36C09"/>
      </a:accent2>
      <a:accent3>
        <a:srgbClr val="4F81BD"/>
      </a:accent3>
      <a:accent4>
        <a:srgbClr val="E36C09"/>
      </a:accent4>
      <a:accent5>
        <a:srgbClr val="C6D9F0"/>
      </a:accent5>
      <a:accent6>
        <a:srgbClr val="FAC395"/>
      </a:accent6>
      <a:hlink>
        <a:srgbClr val="002060"/>
      </a:hlink>
      <a:folHlink>
        <a:srgbClr val="BFBFB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ster_03">
  <a:themeElements>
    <a:clrScheme name="Pfx_Blue_Orange">
      <a:dk1>
        <a:srgbClr val="1F497D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E36C09"/>
      </a:accent2>
      <a:accent3>
        <a:srgbClr val="4F81BD"/>
      </a:accent3>
      <a:accent4>
        <a:srgbClr val="E36C09"/>
      </a:accent4>
      <a:accent5>
        <a:srgbClr val="C6D9F0"/>
      </a:accent5>
      <a:accent6>
        <a:srgbClr val="FAC395"/>
      </a:accent6>
      <a:hlink>
        <a:srgbClr val="002060"/>
      </a:hlink>
      <a:folHlink>
        <a:srgbClr val="BFBFB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6A862864EFF247A03A5958D60F491F" ma:contentTypeVersion="8" ma:contentTypeDescription="Create a new document." ma:contentTypeScope="" ma:versionID="5707ba8070b1543be2cfedff89f9cd11">
  <xsd:schema xmlns:xsd="http://www.w3.org/2001/XMLSchema" xmlns:xs="http://www.w3.org/2001/XMLSchema" xmlns:p="http://schemas.microsoft.com/office/2006/metadata/properties" xmlns:ns2="b6b635f2-bfab-4e4c-9e73-f848e3c09851" xmlns:ns3="77f0eb99-2f1b-4303-b46a-6dcd43ca96f0" targetNamespace="http://schemas.microsoft.com/office/2006/metadata/properties" ma:root="true" ma:fieldsID="8eaab03a98c75c8ae74be2c265be0cc2" ns2:_="" ns3:_="">
    <xsd:import namespace="b6b635f2-bfab-4e4c-9e73-f848e3c09851"/>
    <xsd:import namespace="77f0eb99-2f1b-4303-b46a-6dcd43ca96f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b635f2-bfab-4e4c-9e73-f848e3c0985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f0eb99-2f1b-4303-b46a-6dcd43ca96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D719AB-4411-464D-B041-FBED78ACA2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b635f2-bfab-4e4c-9e73-f848e3c09851"/>
    <ds:schemaRef ds:uri="77f0eb99-2f1b-4303-b46a-6dcd43ca96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4CD2D0-5E38-4462-A9E0-17091A831735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77f0eb99-2f1b-4303-b46a-6dcd43ca96f0"/>
    <ds:schemaRef ds:uri="http://schemas.openxmlformats.org/package/2006/metadata/core-properties"/>
    <ds:schemaRef ds:uri="b6b635f2-bfab-4e4c-9e73-f848e3c0985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DBBCFF6-11EC-4E12-AAA9-98DD72DF23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865</Words>
  <Application>Microsoft Office PowerPoint</Application>
  <PresentationFormat>On-screen Show (16:9)</PresentationFormat>
  <Paragraphs>171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MS Mincho</vt:lpstr>
      <vt:lpstr>Arial</vt:lpstr>
      <vt:lpstr>Calibri</vt:lpstr>
      <vt:lpstr>Courier New</vt:lpstr>
      <vt:lpstr>Neo Sans Pro</vt:lpstr>
      <vt:lpstr>Neo Sans Std</vt:lpstr>
      <vt:lpstr>Times New Roman</vt:lpstr>
      <vt:lpstr>Master_Footer</vt:lpstr>
      <vt:lpstr>Master_02</vt:lpstr>
      <vt:lpstr>Master_03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Jana Volencova</dc:creator>
  <cp:lastModifiedBy>Jana Volencova</cp:lastModifiedBy>
  <cp:revision>32</cp:revision>
  <dcterms:modified xsi:type="dcterms:W3CDTF">2017-12-01T09:23:57Z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0x0101004A6A862864EFF247A03A5958D60F491F</vt:lpwstr>
  </property>
</Properties>
</file>